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700" r:id="rId4"/>
    <p:sldMasterId id="2147483726" r:id="rId5"/>
  </p:sldMasterIdLst>
  <p:sldIdLst>
    <p:sldId id="256" r:id="rId6"/>
    <p:sldId id="257" r:id="rId7"/>
    <p:sldId id="258" r:id="rId8"/>
    <p:sldId id="334" r:id="rId9"/>
    <p:sldId id="259" r:id="rId10"/>
    <p:sldId id="260" r:id="rId11"/>
    <p:sldId id="261" r:id="rId12"/>
    <p:sldId id="262" r:id="rId13"/>
    <p:sldId id="264" r:id="rId14"/>
    <p:sldId id="265" r:id="rId15"/>
    <p:sldId id="338" r:id="rId16"/>
    <p:sldId id="263" r:id="rId17"/>
    <p:sldId id="337" r:id="rId18"/>
    <p:sldId id="336" r:id="rId19"/>
    <p:sldId id="267" r:id="rId20"/>
    <p:sldId id="268" r:id="rId21"/>
    <p:sldId id="269" r:id="rId22"/>
    <p:sldId id="339" r:id="rId23"/>
    <p:sldId id="335" r:id="rId24"/>
    <p:sldId id="333" r:id="rId25"/>
    <p:sldId id="315" r:id="rId26"/>
    <p:sldId id="330" r:id="rId27"/>
    <p:sldId id="321" r:id="rId28"/>
    <p:sldId id="331" r:id="rId29"/>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88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diagrams/_rels/data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3A43CE-8D0F-4945-A0C8-06A76D580133}" type="doc">
      <dgm:prSet loTypeId="urn:microsoft.com/office/officeart/2005/8/layout/vList3" loCatId="list" qsTypeId="urn:microsoft.com/office/officeart/2005/8/quickstyle/simple1" qsCatId="simple" csTypeId="urn:microsoft.com/office/officeart/2005/8/colors/accent2_2" csCatId="accent2" phldr="1"/>
      <dgm:spPr/>
      <dgm:t>
        <a:bodyPr/>
        <a:lstStyle/>
        <a:p>
          <a:endParaRPr lang="en-US"/>
        </a:p>
      </dgm:t>
    </dgm:pt>
    <dgm:pt modelId="{12E2A2DA-60BD-4E30-A996-DCEC699A0ED3}">
      <dgm:prSet custT="1"/>
      <dgm:spPr/>
      <dgm:t>
        <a:bodyPr/>
        <a:lstStyle/>
        <a:p>
          <a:pPr algn="ctr"/>
          <a:r>
            <a:rPr lang="en-US" sz="2200" b="1" i="0" dirty="0">
              <a:latin typeface="Calibri" panose="020F0502020204030204" pitchFamily="34" charset="0"/>
              <a:ea typeface="Calibri" panose="020F0502020204030204" pitchFamily="34" charset="0"/>
              <a:cs typeface="Calibri" panose="020F0502020204030204" pitchFamily="34" charset="0"/>
            </a:rPr>
            <a:t>Water Security </a:t>
          </a:r>
          <a:endParaRPr lang="en-US" sz="2200" dirty="0">
            <a:latin typeface="Calibri" panose="020F0502020204030204" pitchFamily="34" charset="0"/>
            <a:ea typeface="Calibri" panose="020F0502020204030204" pitchFamily="34" charset="0"/>
            <a:cs typeface="Calibri" panose="020F0502020204030204" pitchFamily="34" charset="0"/>
          </a:endParaRPr>
        </a:p>
      </dgm:t>
    </dgm:pt>
    <dgm:pt modelId="{7C1892CB-D7C0-4E0E-9328-A49192A1CF6A}" type="parTrans" cxnId="{C09A00FD-7691-4706-9900-BD8ADDC38C88}">
      <dgm:prSet/>
      <dgm:spPr/>
      <dgm:t>
        <a:bodyPr/>
        <a:lstStyle/>
        <a:p>
          <a:endParaRPr lang="en-US"/>
        </a:p>
      </dgm:t>
    </dgm:pt>
    <dgm:pt modelId="{4B76C7A1-AC9C-4AC5-9465-B1795A3E838C}" type="sibTrans" cxnId="{C09A00FD-7691-4706-9900-BD8ADDC38C88}">
      <dgm:prSet/>
      <dgm:spPr/>
      <dgm:t>
        <a:bodyPr/>
        <a:lstStyle/>
        <a:p>
          <a:endParaRPr lang="en-US"/>
        </a:p>
      </dgm:t>
    </dgm:pt>
    <dgm:pt modelId="{58D4E12D-5714-4ED0-943A-3DB72264D117}">
      <dgm:prSet custT="1"/>
      <dgm:spPr/>
      <dgm:t>
        <a:bodyPr/>
        <a:lstStyle/>
        <a:p>
          <a:pPr algn="ctr"/>
          <a:r>
            <a:rPr lang="en-US" sz="2200" b="1" dirty="0">
              <a:latin typeface="Calibri" panose="020F0502020204030204" pitchFamily="34" charset="0"/>
              <a:ea typeface="Calibri" panose="020F0502020204030204" pitchFamily="34" charset="0"/>
              <a:cs typeface="Calibri" panose="020F0502020204030204" pitchFamily="34" charset="0"/>
            </a:rPr>
            <a:t>Reforestation of barren lands</a:t>
          </a:r>
          <a:endParaRPr lang="en-US" sz="2200" dirty="0">
            <a:latin typeface="Calibri" panose="020F0502020204030204" pitchFamily="34" charset="0"/>
            <a:ea typeface="Calibri" panose="020F0502020204030204" pitchFamily="34" charset="0"/>
            <a:cs typeface="Calibri" panose="020F0502020204030204" pitchFamily="34" charset="0"/>
          </a:endParaRPr>
        </a:p>
      </dgm:t>
    </dgm:pt>
    <dgm:pt modelId="{43E9CE77-EB34-4B4E-815B-F30BB7D6644F}" type="parTrans" cxnId="{56D84504-078B-48BC-8E15-B4C3A09920FA}">
      <dgm:prSet/>
      <dgm:spPr/>
      <dgm:t>
        <a:bodyPr/>
        <a:lstStyle/>
        <a:p>
          <a:endParaRPr lang="en-US"/>
        </a:p>
      </dgm:t>
    </dgm:pt>
    <dgm:pt modelId="{E6E7AA05-3E2F-4054-8A3F-8AFF75A1567C}" type="sibTrans" cxnId="{56D84504-078B-48BC-8E15-B4C3A09920FA}">
      <dgm:prSet/>
      <dgm:spPr/>
      <dgm:t>
        <a:bodyPr/>
        <a:lstStyle/>
        <a:p>
          <a:endParaRPr lang="en-US"/>
        </a:p>
      </dgm:t>
    </dgm:pt>
    <dgm:pt modelId="{BE3A9ACB-5F28-4222-A689-E6DB22EB5787}">
      <dgm:prSet custT="1"/>
      <dgm:spPr/>
      <dgm:t>
        <a:bodyPr/>
        <a:lstStyle/>
        <a:p>
          <a:pPr algn="ctr"/>
          <a:r>
            <a:rPr lang="en-US" sz="2200" b="1" i="0" dirty="0">
              <a:latin typeface="Calibri" panose="020F0502020204030204" pitchFamily="34" charset="0"/>
              <a:ea typeface="Calibri" panose="020F0502020204030204" pitchFamily="34" charset="0"/>
              <a:cs typeface="Calibri" panose="020F0502020204030204" pitchFamily="34" charset="0"/>
            </a:rPr>
            <a:t>Generate 4500 MW Electricity </a:t>
          </a:r>
          <a:endParaRPr lang="en-US" sz="2200" dirty="0">
            <a:latin typeface="Calibri" panose="020F0502020204030204" pitchFamily="34" charset="0"/>
            <a:ea typeface="Calibri" panose="020F0502020204030204" pitchFamily="34" charset="0"/>
            <a:cs typeface="Calibri" panose="020F0502020204030204" pitchFamily="34" charset="0"/>
          </a:endParaRPr>
        </a:p>
      </dgm:t>
    </dgm:pt>
    <dgm:pt modelId="{2BD688FA-E830-472E-8098-BF34037B2E5E}" type="parTrans" cxnId="{0C268A5B-531A-4806-AC02-AD7FD20E7ABC}">
      <dgm:prSet/>
      <dgm:spPr/>
      <dgm:t>
        <a:bodyPr/>
        <a:lstStyle/>
        <a:p>
          <a:endParaRPr lang="en-US"/>
        </a:p>
      </dgm:t>
    </dgm:pt>
    <dgm:pt modelId="{AEB9DDC2-66A0-4337-9A43-3FEB623E2B89}" type="sibTrans" cxnId="{0C268A5B-531A-4806-AC02-AD7FD20E7ABC}">
      <dgm:prSet/>
      <dgm:spPr/>
      <dgm:t>
        <a:bodyPr/>
        <a:lstStyle/>
        <a:p>
          <a:endParaRPr lang="en-US"/>
        </a:p>
      </dgm:t>
    </dgm:pt>
    <dgm:pt modelId="{36A6680E-680A-44CB-8F00-0780C8B6264B}">
      <dgm:prSet custT="1"/>
      <dgm:spPr/>
      <dgm:t>
        <a:bodyPr/>
        <a:lstStyle/>
        <a:p>
          <a:pPr algn="ctr"/>
          <a:r>
            <a:rPr lang="en-US" sz="2200" b="1" dirty="0">
              <a:latin typeface="Calibri" panose="020F0502020204030204" pitchFamily="34" charset="0"/>
              <a:ea typeface="Calibri" panose="020F0502020204030204" pitchFamily="34" charset="0"/>
              <a:cs typeface="Calibri" panose="020F0502020204030204" pitchFamily="34" charset="0"/>
            </a:rPr>
            <a:t>10.5 km</a:t>
          </a:r>
          <a:r>
            <a:rPr lang="en-US" sz="2200" b="1" baseline="30000" dirty="0">
              <a:latin typeface="Calibri" panose="020F0502020204030204" pitchFamily="34" charset="0"/>
              <a:ea typeface="Calibri" panose="020F0502020204030204" pitchFamily="34" charset="0"/>
              <a:cs typeface="Calibri" panose="020F0502020204030204" pitchFamily="34" charset="0"/>
            </a:rPr>
            <a:t>3 </a:t>
          </a:r>
          <a:r>
            <a:rPr lang="en-US" sz="2200" b="1" dirty="0">
              <a:latin typeface="Calibri" panose="020F0502020204030204" pitchFamily="34" charset="0"/>
              <a:ea typeface="Calibri" panose="020F0502020204030204" pitchFamily="34" charset="0"/>
              <a:cs typeface="Calibri" panose="020F0502020204030204" pitchFamily="34" charset="0"/>
            </a:rPr>
            <a:t>water for irrigation &amp; drinking</a:t>
          </a:r>
          <a:endParaRPr lang="en-US" sz="2200" dirty="0">
            <a:latin typeface="Calibri" panose="020F0502020204030204" pitchFamily="34" charset="0"/>
            <a:ea typeface="Calibri" panose="020F0502020204030204" pitchFamily="34" charset="0"/>
            <a:cs typeface="Calibri" panose="020F0502020204030204" pitchFamily="34" charset="0"/>
          </a:endParaRPr>
        </a:p>
      </dgm:t>
    </dgm:pt>
    <dgm:pt modelId="{2D7D8BCA-578E-43BF-B618-326B097FD2A1}" type="parTrans" cxnId="{03194B4B-4BAD-4380-8040-C9F2E303BD2F}">
      <dgm:prSet/>
      <dgm:spPr/>
      <dgm:t>
        <a:bodyPr/>
        <a:lstStyle/>
        <a:p>
          <a:endParaRPr lang="en-US"/>
        </a:p>
      </dgm:t>
    </dgm:pt>
    <dgm:pt modelId="{EFAE7F1F-5B95-4B0D-A4C1-9229E4E1C661}" type="sibTrans" cxnId="{03194B4B-4BAD-4380-8040-C9F2E303BD2F}">
      <dgm:prSet/>
      <dgm:spPr/>
      <dgm:t>
        <a:bodyPr/>
        <a:lstStyle/>
        <a:p>
          <a:endParaRPr lang="en-US"/>
        </a:p>
      </dgm:t>
    </dgm:pt>
    <dgm:pt modelId="{9E6D19F6-F2D9-4976-B7FB-256A4233C9F1}">
      <dgm:prSet custT="1"/>
      <dgm:spPr/>
      <dgm:t>
        <a:bodyPr/>
        <a:lstStyle/>
        <a:p>
          <a:pPr algn="ctr"/>
          <a:r>
            <a:rPr lang="en-US" sz="2200" b="1" dirty="0">
              <a:latin typeface="Calibri" panose="020F0502020204030204" pitchFamily="34" charset="0"/>
              <a:ea typeface="Calibri" panose="020F0502020204030204" pitchFamily="34" charset="0"/>
              <a:cs typeface="Calibri" panose="020F0502020204030204" pitchFamily="34" charset="0"/>
            </a:rPr>
            <a:t>Additional 7.9 km</a:t>
          </a:r>
          <a:r>
            <a:rPr lang="en-US" sz="2200" b="1" baseline="30000" dirty="0">
              <a:latin typeface="Calibri" panose="020F0502020204030204" pitchFamily="34" charset="0"/>
              <a:ea typeface="Calibri" panose="020F0502020204030204" pitchFamily="34" charset="0"/>
              <a:cs typeface="Calibri" panose="020F0502020204030204" pitchFamily="34" charset="0"/>
            </a:rPr>
            <a:t>3 </a:t>
          </a:r>
          <a:r>
            <a:rPr lang="en-US" sz="2200" b="1" dirty="0">
              <a:latin typeface="Calibri" panose="020F0502020204030204" pitchFamily="34" charset="0"/>
              <a:ea typeface="Calibri" panose="020F0502020204030204" pitchFamily="34" charset="0"/>
              <a:cs typeface="Calibri" panose="020F0502020204030204" pitchFamily="34" charset="0"/>
            </a:rPr>
            <a:t>for low flow periods</a:t>
          </a:r>
          <a:endParaRPr lang="en-US" sz="2200" dirty="0">
            <a:latin typeface="Calibri" panose="020F0502020204030204" pitchFamily="34" charset="0"/>
            <a:ea typeface="Calibri" panose="020F0502020204030204" pitchFamily="34" charset="0"/>
            <a:cs typeface="Calibri" panose="020F0502020204030204" pitchFamily="34" charset="0"/>
          </a:endParaRPr>
        </a:p>
      </dgm:t>
    </dgm:pt>
    <dgm:pt modelId="{A1CD1FA1-29A2-4DB2-A0BE-EAC0C2D8FC9C}" type="parTrans" cxnId="{E4059FC2-0F38-46A0-8E22-8748BBB8A0C8}">
      <dgm:prSet/>
      <dgm:spPr/>
      <dgm:t>
        <a:bodyPr/>
        <a:lstStyle/>
        <a:p>
          <a:endParaRPr lang="en-US"/>
        </a:p>
      </dgm:t>
    </dgm:pt>
    <dgm:pt modelId="{945809A4-EBAF-41A1-969A-0B79053BCC66}" type="sibTrans" cxnId="{E4059FC2-0F38-46A0-8E22-8748BBB8A0C8}">
      <dgm:prSet/>
      <dgm:spPr/>
      <dgm:t>
        <a:bodyPr/>
        <a:lstStyle/>
        <a:p>
          <a:endParaRPr lang="en-US"/>
        </a:p>
      </dgm:t>
    </dgm:pt>
    <dgm:pt modelId="{EA551535-E96E-4ED4-ADF4-B2E346BFD489}">
      <dgm:prSet custT="1"/>
      <dgm:spPr/>
      <dgm:t>
        <a:bodyPr/>
        <a:lstStyle/>
        <a:p>
          <a:pPr algn="ctr"/>
          <a:r>
            <a:rPr lang="en-US" sz="2200" b="1" dirty="0">
              <a:latin typeface="Calibri" panose="020F0502020204030204" pitchFamily="34" charset="0"/>
              <a:ea typeface="Calibri" panose="020F0502020204030204" pitchFamily="34" charset="0"/>
              <a:cs typeface="Calibri" panose="020F0502020204030204" pitchFamily="34" charset="0"/>
            </a:rPr>
            <a:t>Prolong lifespan of Tarbela Dam by 35 years</a:t>
          </a:r>
          <a:endParaRPr lang="en-US" sz="2200" dirty="0">
            <a:latin typeface="Calibri" panose="020F0502020204030204" pitchFamily="34" charset="0"/>
            <a:ea typeface="Calibri" panose="020F0502020204030204" pitchFamily="34" charset="0"/>
            <a:cs typeface="Calibri" panose="020F0502020204030204" pitchFamily="34" charset="0"/>
          </a:endParaRPr>
        </a:p>
      </dgm:t>
    </dgm:pt>
    <dgm:pt modelId="{EF4963E6-D901-4513-8EC6-0562977BFA30}" type="parTrans" cxnId="{22E94D5F-38BB-4B09-BC30-11FACB9D21EF}">
      <dgm:prSet/>
      <dgm:spPr/>
      <dgm:t>
        <a:bodyPr/>
        <a:lstStyle/>
        <a:p>
          <a:endParaRPr lang="en-US"/>
        </a:p>
      </dgm:t>
    </dgm:pt>
    <dgm:pt modelId="{E285F1CD-9669-4E05-8AEE-F316E1CA2701}" type="sibTrans" cxnId="{22E94D5F-38BB-4B09-BC30-11FACB9D21EF}">
      <dgm:prSet/>
      <dgm:spPr/>
      <dgm:t>
        <a:bodyPr/>
        <a:lstStyle/>
        <a:p>
          <a:endParaRPr lang="en-US"/>
        </a:p>
      </dgm:t>
    </dgm:pt>
    <dgm:pt modelId="{C412E774-EE23-4276-B3BE-F451F4037097}">
      <dgm:prSet custT="1"/>
      <dgm:spPr/>
      <dgm:t>
        <a:bodyPr/>
        <a:lstStyle/>
        <a:p>
          <a:pPr algn="ctr"/>
          <a:r>
            <a:rPr lang="en-US" sz="2200" b="1" dirty="0">
              <a:latin typeface="Calibri" panose="020F0502020204030204" pitchFamily="34" charset="0"/>
              <a:ea typeface="Calibri" panose="020F0502020204030204" pitchFamily="34" charset="0"/>
              <a:cs typeface="Calibri" panose="020F0502020204030204" pitchFamily="34" charset="0"/>
            </a:rPr>
            <a:t>Mitigate damage during floods</a:t>
          </a:r>
          <a:endParaRPr lang="en-US" sz="2200" dirty="0">
            <a:latin typeface="Calibri" panose="020F0502020204030204" pitchFamily="34" charset="0"/>
            <a:ea typeface="Calibri" panose="020F0502020204030204" pitchFamily="34" charset="0"/>
            <a:cs typeface="Calibri" panose="020F0502020204030204" pitchFamily="34" charset="0"/>
          </a:endParaRPr>
        </a:p>
      </dgm:t>
    </dgm:pt>
    <dgm:pt modelId="{C67D584C-4EBA-4CFD-BFF4-06E010C2A36A}" type="parTrans" cxnId="{6093053F-DE4E-45B4-A563-9864924C7EBD}">
      <dgm:prSet/>
      <dgm:spPr/>
      <dgm:t>
        <a:bodyPr/>
        <a:lstStyle/>
        <a:p>
          <a:endParaRPr lang="en-US"/>
        </a:p>
      </dgm:t>
    </dgm:pt>
    <dgm:pt modelId="{854542FB-AE74-4BA2-A9BE-E0F42DC43BE6}" type="sibTrans" cxnId="{6093053F-DE4E-45B4-A563-9864924C7EBD}">
      <dgm:prSet/>
      <dgm:spPr/>
      <dgm:t>
        <a:bodyPr/>
        <a:lstStyle/>
        <a:p>
          <a:endParaRPr lang="en-US"/>
        </a:p>
      </dgm:t>
    </dgm:pt>
    <dgm:pt modelId="{17FB0BDB-C121-4660-A16B-DF055B259971}" type="pres">
      <dgm:prSet presAssocID="{1F3A43CE-8D0F-4945-A0C8-06A76D580133}" presName="linearFlow" presStyleCnt="0">
        <dgm:presLayoutVars>
          <dgm:dir/>
          <dgm:resizeHandles val="exact"/>
        </dgm:presLayoutVars>
      </dgm:prSet>
      <dgm:spPr/>
    </dgm:pt>
    <dgm:pt modelId="{40C9AB65-6C6E-4F31-8E51-7C7F72DBB53E}" type="pres">
      <dgm:prSet presAssocID="{12E2A2DA-60BD-4E30-A996-DCEC699A0ED3}" presName="composite" presStyleCnt="0"/>
      <dgm:spPr/>
    </dgm:pt>
    <dgm:pt modelId="{6E7C47EE-E3DF-4371-8155-A20A799B91E7}" type="pres">
      <dgm:prSet presAssocID="{12E2A2DA-60BD-4E30-A996-DCEC699A0ED3}" presName="imgShp" presStyleLbl="fgImgPlace1" presStyleIdx="0" presStyleCnt="7" custLinFactX="-100000" custLinFactNeighborX="-118751" custLinFactNeighborY="47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hield Tick with solid fill"/>
        </a:ext>
      </dgm:extLst>
    </dgm:pt>
    <dgm:pt modelId="{A00916D8-9290-4274-9A29-B6A8D641E102}" type="pres">
      <dgm:prSet presAssocID="{12E2A2DA-60BD-4E30-A996-DCEC699A0ED3}" presName="txShp" presStyleLbl="node1" presStyleIdx="0" presStyleCnt="7" custLinFactNeighborX="-23951" custLinFactNeighborY="4847">
        <dgm:presLayoutVars>
          <dgm:bulletEnabled val="1"/>
        </dgm:presLayoutVars>
      </dgm:prSet>
      <dgm:spPr/>
    </dgm:pt>
    <dgm:pt modelId="{4D19F74B-D817-4F67-911C-35BE33A31CC2}" type="pres">
      <dgm:prSet presAssocID="{4B76C7A1-AC9C-4AC5-9465-B1795A3E838C}" presName="spacing" presStyleCnt="0"/>
      <dgm:spPr/>
    </dgm:pt>
    <dgm:pt modelId="{44D757C2-C300-4C19-BD2E-F55643DD15B7}" type="pres">
      <dgm:prSet presAssocID="{58D4E12D-5714-4ED0-943A-3DB72264D117}" presName="composite" presStyleCnt="0"/>
      <dgm:spPr/>
    </dgm:pt>
    <dgm:pt modelId="{39DCC9BB-AA1F-4B52-89ED-55776D0743AB}" type="pres">
      <dgm:prSet presAssocID="{58D4E12D-5714-4ED0-943A-3DB72264D117}" presName="imgShp" presStyleLbl="fgImgPlace1" presStyleIdx="1" presStyleCnt="7" custLinFactX="-100000" custLinFactNeighborX="-123935" custLinFactNeighborY="2888"/>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Forest scene with solid fill"/>
        </a:ext>
      </dgm:extLst>
    </dgm:pt>
    <dgm:pt modelId="{2F2350A3-1C3D-428B-BB3B-1A6B543E8D39}" type="pres">
      <dgm:prSet presAssocID="{58D4E12D-5714-4ED0-943A-3DB72264D117}" presName="txShp" presStyleLbl="node1" presStyleIdx="1" presStyleCnt="7" custLinFactNeighborX="-23675" custLinFactNeighborY="6010">
        <dgm:presLayoutVars>
          <dgm:bulletEnabled val="1"/>
        </dgm:presLayoutVars>
      </dgm:prSet>
      <dgm:spPr/>
    </dgm:pt>
    <dgm:pt modelId="{AEEAB71B-9CC2-44E9-9575-38B437F3467F}" type="pres">
      <dgm:prSet presAssocID="{E6E7AA05-3E2F-4054-8A3F-8AFF75A1567C}" presName="spacing" presStyleCnt="0"/>
      <dgm:spPr/>
    </dgm:pt>
    <dgm:pt modelId="{17EBF7C7-B4CB-4515-8A01-C86C634BF0EE}" type="pres">
      <dgm:prSet presAssocID="{BE3A9ACB-5F28-4222-A689-E6DB22EB5787}" presName="composite" presStyleCnt="0"/>
      <dgm:spPr/>
    </dgm:pt>
    <dgm:pt modelId="{30FB7D38-5724-481A-A14F-C475001C2509}" type="pres">
      <dgm:prSet presAssocID="{BE3A9ACB-5F28-4222-A689-E6DB22EB5787}" presName="imgShp" presStyleLbl="fgImgPlace1" presStyleIdx="2" presStyleCnt="7" custLinFactX="-100000" custLinFactNeighborX="-118538" custLinFactNeighborY="439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Electric Tower with solid fill"/>
        </a:ext>
      </dgm:extLst>
    </dgm:pt>
    <dgm:pt modelId="{159A03F2-4198-460F-B2BB-2B67A85A89CC}" type="pres">
      <dgm:prSet presAssocID="{BE3A9ACB-5F28-4222-A689-E6DB22EB5787}" presName="txShp" presStyleLbl="node1" presStyleIdx="2" presStyleCnt="7" custLinFactNeighborX="-23951" custLinFactNeighborY="4847">
        <dgm:presLayoutVars>
          <dgm:bulletEnabled val="1"/>
        </dgm:presLayoutVars>
      </dgm:prSet>
      <dgm:spPr/>
    </dgm:pt>
    <dgm:pt modelId="{A901F5C1-4806-45C9-AFAE-EDC1B60A4104}" type="pres">
      <dgm:prSet presAssocID="{AEB9DDC2-66A0-4337-9A43-3FEB623E2B89}" presName="spacing" presStyleCnt="0"/>
      <dgm:spPr/>
    </dgm:pt>
    <dgm:pt modelId="{EAD9B6FC-67ED-4C81-BBD7-DFD78302400C}" type="pres">
      <dgm:prSet presAssocID="{36A6680E-680A-44CB-8F00-0780C8B6264B}" presName="composite" presStyleCnt="0"/>
      <dgm:spPr/>
    </dgm:pt>
    <dgm:pt modelId="{6592EF91-818F-4583-9980-49ED1414CEB9}" type="pres">
      <dgm:prSet presAssocID="{36A6680E-680A-44CB-8F00-0780C8B6264B}" presName="imgShp" presStyleLbl="fgImgPlace1" presStyleIdx="3" presStyleCnt="7" custLinFactX="-100000" custLinFactNeighborX="-114091" custLinFactNeighborY="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rops with solid fill"/>
        </a:ext>
      </dgm:extLst>
    </dgm:pt>
    <dgm:pt modelId="{8C5EA847-5C85-4CDB-B619-8F020163E0CC}" type="pres">
      <dgm:prSet presAssocID="{36A6680E-680A-44CB-8F00-0780C8B6264B}" presName="txShp" presStyleLbl="node1" presStyleIdx="3" presStyleCnt="7" custLinFactNeighborX="-23951" custLinFactNeighborY="4847">
        <dgm:presLayoutVars>
          <dgm:bulletEnabled val="1"/>
        </dgm:presLayoutVars>
      </dgm:prSet>
      <dgm:spPr/>
    </dgm:pt>
    <dgm:pt modelId="{59C9FBCF-E9CE-4E7B-A640-CD79BE056E4A}" type="pres">
      <dgm:prSet presAssocID="{EFAE7F1F-5B95-4B0D-A4C1-9229E4E1C661}" presName="spacing" presStyleCnt="0"/>
      <dgm:spPr/>
    </dgm:pt>
    <dgm:pt modelId="{DDEA1175-B47B-49C6-AF03-9C5C121AEFDF}" type="pres">
      <dgm:prSet presAssocID="{9E6D19F6-F2D9-4976-B7FB-256A4233C9F1}" presName="composite" presStyleCnt="0"/>
      <dgm:spPr/>
    </dgm:pt>
    <dgm:pt modelId="{F0BE5F5E-F6A7-47ED-9EB3-9CB764F4C2FC}" type="pres">
      <dgm:prSet presAssocID="{9E6D19F6-F2D9-4976-B7FB-256A4233C9F1}" presName="imgShp" presStyleLbl="fgImgPlace1" presStyleIdx="4" presStyleCnt="7" custLinFactX="-100000" custLinFactNeighborX="-121699" custLinFactNeighborY="9389"/>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Water with solid fill"/>
        </a:ext>
      </dgm:extLst>
    </dgm:pt>
    <dgm:pt modelId="{E6F5C3B8-E6FF-4BCC-9218-6BAA9824BB2B}" type="pres">
      <dgm:prSet presAssocID="{9E6D19F6-F2D9-4976-B7FB-256A4233C9F1}" presName="txShp" presStyleLbl="node1" presStyleIdx="4" presStyleCnt="7" custLinFactNeighborX="-23951" custLinFactNeighborY="4847">
        <dgm:presLayoutVars>
          <dgm:bulletEnabled val="1"/>
        </dgm:presLayoutVars>
      </dgm:prSet>
      <dgm:spPr/>
    </dgm:pt>
    <dgm:pt modelId="{7D7BF776-2733-4F2E-82C4-FA57B0766BDA}" type="pres">
      <dgm:prSet presAssocID="{945809A4-EBAF-41A1-969A-0B79053BCC66}" presName="spacing" presStyleCnt="0"/>
      <dgm:spPr/>
    </dgm:pt>
    <dgm:pt modelId="{521680D4-D2A1-45B0-A524-948B93C3F72B}" type="pres">
      <dgm:prSet presAssocID="{EA551535-E96E-4ED4-ADF4-B2E346BFD489}" presName="composite" presStyleCnt="0"/>
      <dgm:spPr/>
    </dgm:pt>
    <dgm:pt modelId="{C62BD332-D051-4AFE-988B-9DB85E6EF69A}" type="pres">
      <dgm:prSet presAssocID="{EA551535-E96E-4ED4-ADF4-B2E346BFD489}" presName="imgShp" presStyleLbl="fgImgPlace1" presStyleIdx="5" presStyleCnt="7" custLinFactX="-100000" custLinFactNeighborX="-128189" custLinFactNeighborY="4335"/>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Upward trend with solid fill"/>
        </a:ext>
      </dgm:extLst>
    </dgm:pt>
    <dgm:pt modelId="{3E70A2FE-0F36-470C-8028-9A2E16005729}" type="pres">
      <dgm:prSet presAssocID="{EA551535-E96E-4ED4-ADF4-B2E346BFD489}" presName="txShp" presStyleLbl="node1" presStyleIdx="5" presStyleCnt="7" custLinFactNeighborX="-23951" custLinFactNeighborY="4847">
        <dgm:presLayoutVars>
          <dgm:bulletEnabled val="1"/>
        </dgm:presLayoutVars>
      </dgm:prSet>
      <dgm:spPr/>
    </dgm:pt>
    <dgm:pt modelId="{13C408DA-D8E9-415B-93E4-60718CD5E4B5}" type="pres">
      <dgm:prSet presAssocID="{E285F1CD-9669-4E05-8AEE-F316E1CA2701}" presName="spacing" presStyleCnt="0"/>
      <dgm:spPr/>
    </dgm:pt>
    <dgm:pt modelId="{BBE733FC-E951-4B62-8AD9-37D76D3D2C53}" type="pres">
      <dgm:prSet presAssocID="{C412E774-EE23-4276-B3BE-F451F4037097}" presName="composite" presStyleCnt="0"/>
      <dgm:spPr/>
    </dgm:pt>
    <dgm:pt modelId="{7EC3D702-9FED-48FC-977C-9FA129878681}" type="pres">
      <dgm:prSet presAssocID="{C412E774-EE23-4276-B3BE-F451F4037097}" presName="imgShp" presStyleLbl="fgImgPlace1" presStyleIdx="6" presStyleCnt="7" custLinFactX="-100000" custLinFactNeighborX="-124627" custLinFactNeighborY="21887"/>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Cloud With Lightning And Rain with solid fill"/>
        </a:ext>
      </dgm:extLst>
    </dgm:pt>
    <dgm:pt modelId="{B32B2B04-6DC8-457C-84F5-72F624C13A03}" type="pres">
      <dgm:prSet presAssocID="{C412E774-EE23-4276-B3BE-F451F4037097}" presName="txShp" presStyleLbl="node1" presStyleIdx="6" presStyleCnt="7" custLinFactNeighborX="-23951" custLinFactNeighborY="4847">
        <dgm:presLayoutVars>
          <dgm:bulletEnabled val="1"/>
        </dgm:presLayoutVars>
      </dgm:prSet>
      <dgm:spPr/>
    </dgm:pt>
  </dgm:ptLst>
  <dgm:cxnLst>
    <dgm:cxn modelId="{56D84504-078B-48BC-8E15-B4C3A09920FA}" srcId="{1F3A43CE-8D0F-4945-A0C8-06A76D580133}" destId="{58D4E12D-5714-4ED0-943A-3DB72264D117}" srcOrd="1" destOrd="0" parTransId="{43E9CE77-EB34-4B4E-815B-F30BB7D6644F}" sibTransId="{E6E7AA05-3E2F-4054-8A3F-8AFF75A1567C}"/>
    <dgm:cxn modelId="{89EBD53D-5BBE-4E86-9292-FF1D33ECC29E}" type="presOf" srcId="{C412E774-EE23-4276-B3BE-F451F4037097}" destId="{B32B2B04-6DC8-457C-84F5-72F624C13A03}" srcOrd="0" destOrd="0" presId="urn:microsoft.com/office/officeart/2005/8/layout/vList3"/>
    <dgm:cxn modelId="{6093053F-DE4E-45B4-A563-9864924C7EBD}" srcId="{1F3A43CE-8D0F-4945-A0C8-06A76D580133}" destId="{C412E774-EE23-4276-B3BE-F451F4037097}" srcOrd="6" destOrd="0" parTransId="{C67D584C-4EBA-4CFD-BFF4-06E010C2A36A}" sibTransId="{854542FB-AE74-4BA2-A9BE-E0F42DC43BE6}"/>
    <dgm:cxn modelId="{0C268A5B-531A-4806-AC02-AD7FD20E7ABC}" srcId="{1F3A43CE-8D0F-4945-A0C8-06A76D580133}" destId="{BE3A9ACB-5F28-4222-A689-E6DB22EB5787}" srcOrd="2" destOrd="0" parTransId="{2BD688FA-E830-472E-8098-BF34037B2E5E}" sibTransId="{AEB9DDC2-66A0-4337-9A43-3FEB623E2B89}"/>
    <dgm:cxn modelId="{22E94D5F-38BB-4B09-BC30-11FACB9D21EF}" srcId="{1F3A43CE-8D0F-4945-A0C8-06A76D580133}" destId="{EA551535-E96E-4ED4-ADF4-B2E346BFD489}" srcOrd="5" destOrd="0" parTransId="{EF4963E6-D901-4513-8EC6-0562977BFA30}" sibTransId="{E285F1CD-9669-4E05-8AEE-F316E1CA2701}"/>
    <dgm:cxn modelId="{6B84F669-103C-4C6F-A4FD-DCD537346885}" type="presOf" srcId="{58D4E12D-5714-4ED0-943A-3DB72264D117}" destId="{2F2350A3-1C3D-428B-BB3B-1A6B543E8D39}" srcOrd="0" destOrd="0" presId="urn:microsoft.com/office/officeart/2005/8/layout/vList3"/>
    <dgm:cxn modelId="{03194B4B-4BAD-4380-8040-C9F2E303BD2F}" srcId="{1F3A43CE-8D0F-4945-A0C8-06A76D580133}" destId="{36A6680E-680A-44CB-8F00-0780C8B6264B}" srcOrd="3" destOrd="0" parTransId="{2D7D8BCA-578E-43BF-B618-326B097FD2A1}" sibTransId="{EFAE7F1F-5B95-4B0D-A4C1-9229E4E1C661}"/>
    <dgm:cxn modelId="{FF664159-7020-4A04-9C8C-09AE51A5E42F}" type="presOf" srcId="{EA551535-E96E-4ED4-ADF4-B2E346BFD489}" destId="{3E70A2FE-0F36-470C-8028-9A2E16005729}" srcOrd="0" destOrd="0" presId="urn:microsoft.com/office/officeart/2005/8/layout/vList3"/>
    <dgm:cxn modelId="{1E4132B9-6435-42D9-91A1-0AD754DF5097}" type="presOf" srcId="{BE3A9ACB-5F28-4222-A689-E6DB22EB5787}" destId="{159A03F2-4198-460F-B2BB-2B67A85A89CC}" srcOrd="0" destOrd="0" presId="urn:microsoft.com/office/officeart/2005/8/layout/vList3"/>
    <dgm:cxn modelId="{E4059FC2-0F38-46A0-8E22-8748BBB8A0C8}" srcId="{1F3A43CE-8D0F-4945-A0C8-06A76D580133}" destId="{9E6D19F6-F2D9-4976-B7FB-256A4233C9F1}" srcOrd="4" destOrd="0" parTransId="{A1CD1FA1-29A2-4DB2-A0BE-EAC0C2D8FC9C}" sibTransId="{945809A4-EBAF-41A1-969A-0B79053BCC66}"/>
    <dgm:cxn modelId="{71ADD0C2-B44A-4742-BBBA-B6A962044A7E}" type="presOf" srcId="{12E2A2DA-60BD-4E30-A996-DCEC699A0ED3}" destId="{A00916D8-9290-4274-9A29-B6A8D641E102}" srcOrd="0" destOrd="0" presId="urn:microsoft.com/office/officeart/2005/8/layout/vList3"/>
    <dgm:cxn modelId="{0067D2C4-5C87-469C-9B1D-F1EC5A6F5A1C}" type="presOf" srcId="{1F3A43CE-8D0F-4945-A0C8-06A76D580133}" destId="{17FB0BDB-C121-4660-A16B-DF055B259971}" srcOrd="0" destOrd="0" presId="urn:microsoft.com/office/officeart/2005/8/layout/vList3"/>
    <dgm:cxn modelId="{190830CB-6155-40D6-BF05-9C15E1BBDDB1}" type="presOf" srcId="{9E6D19F6-F2D9-4976-B7FB-256A4233C9F1}" destId="{E6F5C3B8-E6FF-4BCC-9218-6BAA9824BB2B}" srcOrd="0" destOrd="0" presId="urn:microsoft.com/office/officeart/2005/8/layout/vList3"/>
    <dgm:cxn modelId="{96D333D4-51E3-40E9-ACC7-D45E184B9DFB}" type="presOf" srcId="{36A6680E-680A-44CB-8F00-0780C8B6264B}" destId="{8C5EA847-5C85-4CDB-B619-8F020163E0CC}" srcOrd="0" destOrd="0" presId="urn:microsoft.com/office/officeart/2005/8/layout/vList3"/>
    <dgm:cxn modelId="{C09A00FD-7691-4706-9900-BD8ADDC38C88}" srcId="{1F3A43CE-8D0F-4945-A0C8-06A76D580133}" destId="{12E2A2DA-60BD-4E30-A996-DCEC699A0ED3}" srcOrd="0" destOrd="0" parTransId="{7C1892CB-D7C0-4E0E-9328-A49192A1CF6A}" sibTransId="{4B76C7A1-AC9C-4AC5-9465-B1795A3E838C}"/>
    <dgm:cxn modelId="{A90C1CBC-6DF3-4F1C-A0C8-3F3A142004A2}" type="presParOf" srcId="{17FB0BDB-C121-4660-A16B-DF055B259971}" destId="{40C9AB65-6C6E-4F31-8E51-7C7F72DBB53E}" srcOrd="0" destOrd="0" presId="urn:microsoft.com/office/officeart/2005/8/layout/vList3"/>
    <dgm:cxn modelId="{DE6B7513-92C1-490C-A097-80F07F1C848F}" type="presParOf" srcId="{40C9AB65-6C6E-4F31-8E51-7C7F72DBB53E}" destId="{6E7C47EE-E3DF-4371-8155-A20A799B91E7}" srcOrd="0" destOrd="0" presId="urn:microsoft.com/office/officeart/2005/8/layout/vList3"/>
    <dgm:cxn modelId="{7BBC0D4E-3908-4ED1-98C4-6118060DD73A}" type="presParOf" srcId="{40C9AB65-6C6E-4F31-8E51-7C7F72DBB53E}" destId="{A00916D8-9290-4274-9A29-B6A8D641E102}" srcOrd="1" destOrd="0" presId="urn:microsoft.com/office/officeart/2005/8/layout/vList3"/>
    <dgm:cxn modelId="{04D4C7E2-94EE-493D-9D6B-1F2B221B9E40}" type="presParOf" srcId="{17FB0BDB-C121-4660-A16B-DF055B259971}" destId="{4D19F74B-D817-4F67-911C-35BE33A31CC2}" srcOrd="1" destOrd="0" presId="urn:microsoft.com/office/officeart/2005/8/layout/vList3"/>
    <dgm:cxn modelId="{D0CC79EA-C1B1-4F05-A8B5-0427A0B929BE}" type="presParOf" srcId="{17FB0BDB-C121-4660-A16B-DF055B259971}" destId="{44D757C2-C300-4C19-BD2E-F55643DD15B7}" srcOrd="2" destOrd="0" presId="urn:microsoft.com/office/officeart/2005/8/layout/vList3"/>
    <dgm:cxn modelId="{E547B063-3F48-4663-9770-4A3F31275382}" type="presParOf" srcId="{44D757C2-C300-4C19-BD2E-F55643DD15B7}" destId="{39DCC9BB-AA1F-4B52-89ED-55776D0743AB}" srcOrd="0" destOrd="0" presId="urn:microsoft.com/office/officeart/2005/8/layout/vList3"/>
    <dgm:cxn modelId="{8851A403-8CC9-42D8-B9A1-E97E3F97A93B}" type="presParOf" srcId="{44D757C2-C300-4C19-BD2E-F55643DD15B7}" destId="{2F2350A3-1C3D-428B-BB3B-1A6B543E8D39}" srcOrd="1" destOrd="0" presId="urn:microsoft.com/office/officeart/2005/8/layout/vList3"/>
    <dgm:cxn modelId="{D6F05AB4-9252-481F-9ACD-D4B8E36B48DC}" type="presParOf" srcId="{17FB0BDB-C121-4660-A16B-DF055B259971}" destId="{AEEAB71B-9CC2-44E9-9575-38B437F3467F}" srcOrd="3" destOrd="0" presId="urn:microsoft.com/office/officeart/2005/8/layout/vList3"/>
    <dgm:cxn modelId="{A191FA6B-6AFB-43B1-BB28-10162C581C10}" type="presParOf" srcId="{17FB0BDB-C121-4660-A16B-DF055B259971}" destId="{17EBF7C7-B4CB-4515-8A01-C86C634BF0EE}" srcOrd="4" destOrd="0" presId="urn:microsoft.com/office/officeart/2005/8/layout/vList3"/>
    <dgm:cxn modelId="{BF1ABD2D-0EC5-4E26-AA1F-A397C594F64B}" type="presParOf" srcId="{17EBF7C7-B4CB-4515-8A01-C86C634BF0EE}" destId="{30FB7D38-5724-481A-A14F-C475001C2509}" srcOrd="0" destOrd="0" presId="urn:microsoft.com/office/officeart/2005/8/layout/vList3"/>
    <dgm:cxn modelId="{1F212596-E13C-43EB-821D-6622A20C3224}" type="presParOf" srcId="{17EBF7C7-B4CB-4515-8A01-C86C634BF0EE}" destId="{159A03F2-4198-460F-B2BB-2B67A85A89CC}" srcOrd="1" destOrd="0" presId="urn:microsoft.com/office/officeart/2005/8/layout/vList3"/>
    <dgm:cxn modelId="{A8B728BD-687A-4612-B42D-E39105775213}" type="presParOf" srcId="{17FB0BDB-C121-4660-A16B-DF055B259971}" destId="{A901F5C1-4806-45C9-AFAE-EDC1B60A4104}" srcOrd="5" destOrd="0" presId="urn:microsoft.com/office/officeart/2005/8/layout/vList3"/>
    <dgm:cxn modelId="{D5102D8B-F294-4580-8D92-BB7C0B8A9200}" type="presParOf" srcId="{17FB0BDB-C121-4660-A16B-DF055B259971}" destId="{EAD9B6FC-67ED-4C81-BBD7-DFD78302400C}" srcOrd="6" destOrd="0" presId="urn:microsoft.com/office/officeart/2005/8/layout/vList3"/>
    <dgm:cxn modelId="{8CD6548B-B370-47E2-950D-2D7B403680B3}" type="presParOf" srcId="{EAD9B6FC-67ED-4C81-BBD7-DFD78302400C}" destId="{6592EF91-818F-4583-9980-49ED1414CEB9}" srcOrd="0" destOrd="0" presId="urn:microsoft.com/office/officeart/2005/8/layout/vList3"/>
    <dgm:cxn modelId="{F9AC6F76-A590-4FE1-9EC4-DBCFE7653642}" type="presParOf" srcId="{EAD9B6FC-67ED-4C81-BBD7-DFD78302400C}" destId="{8C5EA847-5C85-4CDB-B619-8F020163E0CC}" srcOrd="1" destOrd="0" presId="urn:microsoft.com/office/officeart/2005/8/layout/vList3"/>
    <dgm:cxn modelId="{53D25006-3AD6-4C7B-BC66-1BB6C1B6FE2E}" type="presParOf" srcId="{17FB0BDB-C121-4660-A16B-DF055B259971}" destId="{59C9FBCF-E9CE-4E7B-A640-CD79BE056E4A}" srcOrd="7" destOrd="0" presId="urn:microsoft.com/office/officeart/2005/8/layout/vList3"/>
    <dgm:cxn modelId="{E0EB5DD1-D09B-4CDB-8686-DFA8ECD3740B}" type="presParOf" srcId="{17FB0BDB-C121-4660-A16B-DF055B259971}" destId="{DDEA1175-B47B-49C6-AF03-9C5C121AEFDF}" srcOrd="8" destOrd="0" presId="urn:microsoft.com/office/officeart/2005/8/layout/vList3"/>
    <dgm:cxn modelId="{60F4E831-5208-4B69-A2E3-D3792CB29D6E}" type="presParOf" srcId="{DDEA1175-B47B-49C6-AF03-9C5C121AEFDF}" destId="{F0BE5F5E-F6A7-47ED-9EB3-9CB764F4C2FC}" srcOrd="0" destOrd="0" presId="urn:microsoft.com/office/officeart/2005/8/layout/vList3"/>
    <dgm:cxn modelId="{2A1552E3-82AE-4158-A9D8-935811AB83F0}" type="presParOf" srcId="{DDEA1175-B47B-49C6-AF03-9C5C121AEFDF}" destId="{E6F5C3B8-E6FF-4BCC-9218-6BAA9824BB2B}" srcOrd="1" destOrd="0" presId="urn:microsoft.com/office/officeart/2005/8/layout/vList3"/>
    <dgm:cxn modelId="{8AE2764F-6550-4E0F-9DC8-B6CB34E51440}" type="presParOf" srcId="{17FB0BDB-C121-4660-A16B-DF055B259971}" destId="{7D7BF776-2733-4F2E-82C4-FA57B0766BDA}" srcOrd="9" destOrd="0" presId="urn:microsoft.com/office/officeart/2005/8/layout/vList3"/>
    <dgm:cxn modelId="{A0C1F7FC-DECD-48CA-A99D-563BC88C3296}" type="presParOf" srcId="{17FB0BDB-C121-4660-A16B-DF055B259971}" destId="{521680D4-D2A1-45B0-A524-948B93C3F72B}" srcOrd="10" destOrd="0" presId="urn:microsoft.com/office/officeart/2005/8/layout/vList3"/>
    <dgm:cxn modelId="{93DAA06C-0EB7-4ADE-A891-17BDB5D802E5}" type="presParOf" srcId="{521680D4-D2A1-45B0-A524-948B93C3F72B}" destId="{C62BD332-D051-4AFE-988B-9DB85E6EF69A}" srcOrd="0" destOrd="0" presId="urn:microsoft.com/office/officeart/2005/8/layout/vList3"/>
    <dgm:cxn modelId="{68900DB8-97C0-4F99-8957-D8748EB14BD6}" type="presParOf" srcId="{521680D4-D2A1-45B0-A524-948B93C3F72B}" destId="{3E70A2FE-0F36-470C-8028-9A2E16005729}" srcOrd="1" destOrd="0" presId="urn:microsoft.com/office/officeart/2005/8/layout/vList3"/>
    <dgm:cxn modelId="{21DE5F44-4E81-4810-B01F-EB229E548D0A}" type="presParOf" srcId="{17FB0BDB-C121-4660-A16B-DF055B259971}" destId="{13C408DA-D8E9-415B-93E4-60718CD5E4B5}" srcOrd="11" destOrd="0" presId="urn:microsoft.com/office/officeart/2005/8/layout/vList3"/>
    <dgm:cxn modelId="{858C1420-A999-4E38-881B-AE93FE54247F}" type="presParOf" srcId="{17FB0BDB-C121-4660-A16B-DF055B259971}" destId="{BBE733FC-E951-4B62-8AD9-37D76D3D2C53}" srcOrd="12" destOrd="0" presId="urn:microsoft.com/office/officeart/2005/8/layout/vList3"/>
    <dgm:cxn modelId="{0C931C81-EAD3-4723-AB20-0F3E89C68843}" type="presParOf" srcId="{BBE733FC-E951-4B62-8AD9-37D76D3D2C53}" destId="{7EC3D702-9FED-48FC-977C-9FA129878681}" srcOrd="0" destOrd="0" presId="urn:microsoft.com/office/officeart/2005/8/layout/vList3"/>
    <dgm:cxn modelId="{07CFF751-4E47-4104-BA6A-F1CF8864BE55}" type="presParOf" srcId="{BBE733FC-E951-4B62-8AD9-37D76D3D2C53}" destId="{B32B2B04-6DC8-457C-84F5-72F624C13A03}"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3A43CE-8D0F-4945-A0C8-06A76D580133}" type="doc">
      <dgm:prSet loTypeId="urn:microsoft.com/office/officeart/2005/8/layout/vList3" loCatId="list" qsTypeId="urn:microsoft.com/office/officeart/2005/8/quickstyle/simple1" qsCatId="simple" csTypeId="urn:microsoft.com/office/officeart/2005/8/colors/accent2_2" csCatId="accent2" phldr="1"/>
      <dgm:spPr/>
      <dgm:t>
        <a:bodyPr/>
        <a:lstStyle/>
        <a:p>
          <a:endParaRPr lang="en-US"/>
        </a:p>
      </dgm:t>
    </dgm:pt>
    <dgm:pt modelId="{12E2A2DA-60BD-4E30-A996-DCEC699A0ED3}">
      <dgm:prSet custT="1"/>
      <dgm:spPr/>
      <dgm:t>
        <a:bodyPr/>
        <a:lstStyle/>
        <a:p>
          <a:pPr algn="ctr"/>
          <a:r>
            <a:rPr lang="en-US" sz="2200" b="1" i="0" dirty="0">
              <a:latin typeface="Calibri" panose="020F0502020204030204" pitchFamily="34" charset="0"/>
              <a:ea typeface="Calibri" panose="020F0502020204030204" pitchFamily="34" charset="0"/>
              <a:cs typeface="Calibri" panose="020F0502020204030204" pitchFamily="34" charset="0"/>
            </a:rPr>
            <a:t>Short and Long-Term Employment (15000 jobs)</a:t>
          </a:r>
          <a:endParaRPr lang="en-US" sz="2200" dirty="0">
            <a:latin typeface="Calibri" panose="020F0502020204030204" pitchFamily="34" charset="0"/>
            <a:ea typeface="Calibri" panose="020F0502020204030204" pitchFamily="34" charset="0"/>
            <a:cs typeface="Calibri" panose="020F0502020204030204" pitchFamily="34" charset="0"/>
          </a:endParaRPr>
        </a:p>
      </dgm:t>
    </dgm:pt>
    <dgm:pt modelId="{7C1892CB-D7C0-4E0E-9328-A49192A1CF6A}" type="parTrans" cxnId="{C09A00FD-7691-4706-9900-BD8ADDC38C88}">
      <dgm:prSet/>
      <dgm:spPr/>
      <dgm:t>
        <a:bodyPr/>
        <a:lstStyle/>
        <a:p>
          <a:endParaRPr lang="en-US"/>
        </a:p>
      </dgm:t>
    </dgm:pt>
    <dgm:pt modelId="{4B76C7A1-AC9C-4AC5-9465-B1795A3E838C}" type="sibTrans" cxnId="{C09A00FD-7691-4706-9900-BD8ADDC38C88}">
      <dgm:prSet/>
      <dgm:spPr/>
      <dgm:t>
        <a:bodyPr/>
        <a:lstStyle/>
        <a:p>
          <a:endParaRPr lang="en-US"/>
        </a:p>
      </dgm:t>
    </dgm:pt>
    <dgm:pt modelId="{58D4E12D-5714-4ED0-943A-3DB72264D117}">
      <dgm:prSet custT="1"/>
      <dgm:spPr/>
      <dgm:t>
        <a:bodyPr/>
        <a:lstStyle/>
        <a:p>
          <a:pPr algn="ctr"/>
          <a:r>
            <a:rPr lang="en-US" sz="2200" b="1" dirty="0">
              <a:latin typeface="Calibri" panose="020F0502020204030204" pitchFamily="34" charset="0"/>
              <a:ea typeface="Calibri" panose="020F0502020204030204" pitchFamily="34" charset="0"/>
              <a:cs typeface="Calibri" panose="020F0502020204030204" pitchFamily="34" charset="0"/>
            </a:rPr>
            <a:t>Infrastructure leading to socio-economic uplift</a:t>
          </a:r>
          <a:endParaRPr lang="en-US" sz="2200" dirty="0">
            <a:latin typeface="Calibri" panose="020F0502020204030204" pitchFamily="34" charset="0"/>
            <a:ea typeface="Calibri" panose="020F0502020204030204" pitchFamily="34" charset="0"/>
            <a:cs typeface="Calibri" panose="020F0502020204030204" pitchFamily="34" charset="0"/>
          </a:endParaRPr>
        </a:p>
      </dgm:t>
    </dgm:pt>
    <dgm:pt modelId="{43E9CE77-EB34-4B4E-815B-F30BB7D6644F}" type="parTrans" cxnId="{56D84504-078B-48BC-8E15-B4C3A09920FA}">
      <dgm:prSet/>
      <dgm:spPr/>
      <dgm:t>
        <a:bodyPr/>
        <a:lstStyle/>
        <a:p>
          <a:endParaRPr lang="en-US"/>
        </a:p>
      </dgm:t>
    </dgm:pt>
    <dgm:pt modelId="{E6E7AA05-3E2F-4054-8A3F-8AFF75A1567C}" type="sibTrans" cxnId="{56D84504-078B-48BC-8E15-B4C3A09920FA}">
      <dgm:prSet/>
      <dgm:spPr/>
      <dgm:t>
        <a:bodyPr/>
        <a:lstStyle/>
        <a:p>
          <a:endParaRPr lang="en-US"/>
        </a:p>
      </dgm:t>
    </dgm:pt>
    <dgm:pt modelId="{17FB0BDB-C121-4660-A16B-DF055B259971}" type="pres">
      <dgm:prSet presAssocID="{1F3A43CE-8D0F-4945-A0C8-06A76D580133}" presName="linearFlow" presStyleCnt="0">
        <dgm:presLayoutVars>
          <dgm:dir/>
          <dgm:resizeHandles val="exact"/>
        </dgm:presLayoutVars>
      </dgm:prSet>
      <dgm:spPr/>
    </dgm:pt>
    <dgm:pt modelId="{40C9AB65-6C6E-4F31-8E51-7C7F72DBB53E}" type="pres">
      <dgm:prSet presAssocID="{12E2A2DA-60BD-4E30-A996-DCEC699A0ED3}" presName="composite" presStyleCnt="0"/>
      <dgm:spPr/>
    </dgm:pt>
    <dgm:pt modelId="{6E7C47EE-E3DF-4371-8155-A20A799B91E7}" type="pres">
      <dgm:prSet presAssocID="{12E2A2DA-60BD-4E30-A996-DCEC699A0ED3}" presName="imgShp" presStyleLbl="fgImgPlace1" presStyleIdx="0" presStyleCnt="2" custLinFactX="-100000" custLinFactNeighborX="-118751" custLinFactNeighborY="47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riefcase with solid fill"/>
        </a:ext>
      </dgm:extLst>
    </dgm:pt>
    <dgm:pt modelId="{A00916D8-9290-4274-9A29-B6A8D641E102}" type="pres">
      <dgm:prSet presAssocID="{12E2A2DA-60BD-4E30-A996-DCEC699A0ED3}" presName="txShp" presStyleLbl="node1" presStyleIdx="0" presStyleCnt="2" custLinFactNeighborX="-23951" custLinFactNeighborY="4847">
        <dgm:presLayoutVars>
          <dgm:bulletEnabled val="1"/>
        </dgm:presLayoutVars>
      </dgm:prSet>
      <dgm:spPr/>
    </dgm:pt>
    <dgm:pt modelId="{4D19F74B-D817-4F67-911C-35BE33A31CC2}" type="pres">
      <dgm:prSet presAssocID="{4B76C7A1-AC9C-4AC5-9465-B1795A3E838C}" presName="spacing" presStyleCnt="0"/>
      <dgm:spPr/>
    </dgm:pt>
    <dgm:pt modelId="{44D757C2-C300-4C19-BD2E-F55643DD15B7}" type="pres">
      <dgm:prSet presAssocID="{58D4E12D-5714-4ED0-943A-3DB72264D117}" presName="composite" presStyleCnt="0"/>
      <dgm:spPr/>
    </dgm:pt>
    <dgm:pt modelId="{39DCC9BB-AA1F-4B52-89ED-55776D0743AB}" type="pres">
      <dgm:prSet presAssocID="{58D4E12D-5714-4ED0-943A-3DB72264D117}" presName="imgShp" presStyleLbl="fgImgPlace1" presStyleIdx="1" presStyleCnt="2" custLinFactX="-100000" custLinFactNeighborX="-123935" custLinFactNeighborY="2888"/>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uilding Brick Wall outline"/>
        </a:ext>
      </dgm:extLst>
    </dgm:pt>
    <dgm:pt modelId="{2F2350A3-1C3D-428B-BB3B-1A6B543E8D39}" type="pres">
      <dgm:prSet presAssocID="{58D4E12D-5714-4ED0-943A-3DB72264D117}" presName="txShp" presStyleLbl="node1" presStyleIdx="1" presStyleCnt="2" custLinFactNeighborX="-23675" custLinFactNeighborY="6010">
        <dgm:presLayoutVars>
          <dgm:bulletEnabled val="1"/>
        </dgm:presLayoutVars>
      </dgm:prSet>
      <dgm:spPr/>
    </dgm:pt>
  </dgm:ptLst>
  <dgm:cxnLst>
    <dgm:cxn modelId="{56D84504-078B-48BC-8E15-B4C3A09920FA}" srcId="{1F3A43CE-8D0F-4945-A0C8-06A76D580133}" destId="{58D4E12D-5714-4ED0-943A-3DB72264D117}" srcOrd="1" destOrd="0" parTransId="{43E9CE77-EB34-4B4E-815B-F30BB7D6644F}" sibTransId="{E6E7AA05-3E2F-4054-8A3F-8AFF75A1567C}"/>
    <dgm:cxn modelId="{6B84F669-103C-4C6F-A4FD-DCD537346885}" type="presOf" srcId="{58D4E12D-5714-4ED0-943A-3DB72264D117}" destId="{2F2350A3-1C3D-428B-BB3B-1A6B543E8D39}" srcOrd="0" destOrd="0" presId="urn:microsoft.com/office/officeart/2005/8/layout/vList3"/>
    <dgm:cxn modelId="{71ADD0C2-B44A-4742-BBBA-B6A962044A7E}" type="presOf" srcId="{12E2A2DA-60BD-4E30-A996-DCEC699A0ED3}" destId="{A00916D8-9290-4274-9A29-B6A8D641E102}" srcOrd="0" destOrd="0" presId="urn:microsoft.com/office/officeart/2005/8/layout/vList3"/>
    <dgm:cxn modelId="{0067D2C4-5C87-469C-9B1D-F1EC5A6F5A1C}" type="presOf" srcId="{1F3A43CE-8D0F-4945-A0C8-06A76D580133}" destId="{17FB0BDB-C121-4660-A16B-DF055B259971}" srcOrd="0" destOrd="0" presId="urn:microsoft.com/office/officeart/2005/8/layout/vList3"/>
    <dgm:cxn modelId="{C09A00FD-7691-4706-9900-BD8ADDC38C88}" srcId="{1F3A43CE-8D0F-4945-A0C8-06A76D580133}" destId="{12E2A2DA-60BD-4E30-A996-DCEC699A0ED3}" srcOrd="0" destOrd="0" parTransId="{7C1892CB-D7C0-4E0E-9328-A49192A1CF6A}" sibTransId="{4B76C7A1-AC9C-4AC5-9465-B1795A3E838C}"/>
    <dgm:cxn modelId="{A90C1CBC-6DF3-4F1C-A0C8-3F3A142004A2}" type="presParOf" srcId="{17FB0BDB-C121-4660-A16B-DF055B259971}" destId="{40C9AB65-6C6E-4F31-8E51-7C7F72DBB53E}" srcOrd="0" destOrd="0" presId="urn:microsoft.com/office/officeart/2005/8/layout/vList3"/>
    <dgm:cxn modelId="{DE6B7513-92C1-490C-A097-80F07F1C848F}" type="presParOf" srcId="{40C9AB65-6C6E-4F31-8E51-7C7F72DBB53E}" destId="{6E7C47EE-E3DF-4371-8155-A20A799B91E7}" srcOrd="0" destOrd="0" presId="urn:microsoft.com/office/officeart/2005/8/layout/vList3"/>
    <dgm:cxn modelId="{7BBC0D4E-3908-4ED1-98C4-6118060DD73A}" type="presParOf" srcId="{40C9AB65-6C6E-4F31-8E51-7C7F72DBB53E}" destId="{A00916D8-9290-4274-9A29-B6A8D641E102}" srcOrd="1" destOrd="0" presId="urn:microsoft.com/office/officeart/2005/8/layout/vList3"/>
    <dgm:cxn modelId="{04D4C7E2-94EE-493D-9D6B-1F2B221B9E40}" type="presParOf" srcId="{17FB0BDB-C121-4660-A16B-DF055B259971}" destId="{4D19F74B-D817-4F67-911C-35BE33A31CC2}" srcOrd="1" destOrd="0" presId="urn:microsoft.com/office/officeart/2005/8/layout/vList3"/>
    <dgm:cxn modelId="{D0CC79EA-C1B1-4F05-A8B5-0427A0B929BE}" type="presParOf" srcId="{17FB0BDB-C121-4660-A16B-DF055B259971}" destId="{44D757C2-C300-4C19-BD2E-F55643DD15B7}" srcOrd="2" destOrd="0" presId="urn:microsoft.com/office/officeart/2005/8/layout/vList3"/>
    <dgm:cxn modelId="{E547B063-3F48-4663-9770-4A3F31275382}" type="presParOf" srcId="{44D757C2-C300-4C19-BD2E-F55643DD15B7}" destId="{39DCC9BB-AA1F-4B52-89ED-55776D0743AB}" srcOrd="0" destOrd="0" presId="urn:microsoft.com/office/officeart/2005/8/layout/vList3"/>
    <dgm:cxn modelId="{8851A403-8CC9-42D8-B9A1-E97E3F97A93B}" type="presParOf" srcId="{44D757C2-C300-4C19-BD2E-F55643DD15B7}" destId="{2F2350A3-1C3D-428B-BB3B-1A6B543E8D39}"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0916D8-9290-4274-9A29-B6A8D641E102}">
      <dsp:nvSpPr>
        <dsp:cNvPr id="0" name=""/>
        <dsp:cNvSpPr/>
      </dsp:nvSpPr>
      <dsp:spPr>
        <a:xfrm rot="10800000">
          <a:off x="199853" y="25790"/>
          <a:ext cx="6242085" cy="490561"/>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16324"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b="1" i="0" kern="1200" dirty="0">
              <a:latin typeface="Calibri" panose="020F0502020204030204" pitchFamily="34" charset="0"/>
              <a:ea typeface="Calibri" panose="020F0502020204030204" pitchFamily="34" charset="0"/>
              <a:cs typeface="Calibri" panose="020F0502020204030204" pitchFamily="34" charset="0"/>
            </a:rPr>
            <a:t>Water Security </a:t>
          </a:r>
          <a:endParaRPr lang="en-US" sz="2200" kern="1200" dirty="0">
            <a:latin typeface="Calibri" panose="020F0502020204030204" pitchFamily="34" charset="0"/>
            <a:ea typeface="Calibri" panose="020F0502020204030204" pitchFamily="34" charset="0"/>
            <a:cs typeface="Calibri" panose="020F0502020204030204" pitchFamily="34" charset="0"/>
          </a:endParaRPr>
        </a:p>
      </dsp:txBody>
      <dsp:txXfrm rot="10800000">
        <a:off x="322493" y="25790"/>
        <a:ext cx="6119445" cy="490561"/>
      </dsp:txXfrm>
    </dsp:sp>
    <dsp:sp modelId="{6E7C47EE-E3DF-4371-8155-A20A799B91E7}">
      <dsp:nvSpPr>
        <dsp:cNvPr id="0" name=""/>
        <dsp:cNvSpPr/>
      </dsp:nvSpPr>
      <dsp:spPr>
        <a:xfrm>
          <a:off x="376505" y="4328"/>
          <a:ext cx="490561" cy="490561"/>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2F2350A3-1C3D-428B-BB3B-1A6B543E8D39}">
      <dsp:nvSpPr>
        <dsp:cNvPr id="0" name=""/>
        <dsp:cNvSpPr/>
      </dsp:nvSpPr>
      <dsp:spPr>
        <a:xfrm rot="10800000">
          <a:off x="217081" y="668493"/>
          <a:ext cx="6242085" cy="490561"/>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16324"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latin typeface="Calibri" panose="020F0502020204030204" pitchFamily="34" charset="0"/>
              <a:ea typeface="Calibri" panose="020F0502020204030204" pitchFamily="34" charset="0"/>
              <a:cs typeface="Calibri" panose="020F0502020204030204" pitchFamily="34" charset="0"/>
            </a:rPr>
            <a:t>Reforestation of barren lands</a:t>
          </a:r>
          <a:endParaRPr lang="en-US" sz="2200" kern="1200" dirty="0">
            <a:latin typeface="Calibri" panose="020F0502020204030204" pitchFamily="34" charset="0"/>
            <a:ea typeface="Calibri" panose="020F0502020204030204" pitchFamily="34" charset="0"/>
            <a:cs typeface="Calibri" panose="020F0502020204030204" pitchFamily="34" charset="0"/>
          </a:endParaRPr>
        </a:p>
      </dsp:txBody>
      <dsp:txXfrm rot="10800000">
        <a:off x="339721" y="668493"/>
        <a:ext cx="6119445" cy="490561"/>
      </dsp:txXfrm>
    </dsp:sp>
    <dsp:sp modelId="{39DCC9BB-AA1F-4B52-89ED-55776D0743AB}">
      <dsp:nvSpPr>
        <dsp:cNvPr id="0" name=""/>
        <dsp:cNvSpPr/>
      </dsp:nvSpPr>
      <dsp:spPr>
        <a:xfrm>
          <a:off x="351074" y="653178"/>
          <a:ext cx="490561" cy="490561"/>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159A03F2-4198-460F-B2BB-2B67A85A89CC}">
      <dsp:nvSpPr>
        <dsp:cNvPr id="0" name=""/>
        <dsp:cNvSpPr/>
      </dsp:nvSpPr>
      <dsp:spPr>
        <a:xfrm rot="10800000">
          <a:off x="199853" y="1299786"/>
          <a:ext cx="6242085" cy="490561"/>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16324"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b="1" i="0" kern="1200" dirty="0">
              <a:latin typeface="Calibri" panose="020F0502020204030204" pitchFamily="34" charset="0"/>
              <a:ea typeface="Calibri" panose="020F0502020204030204" pitchFamily="34" charset="0"/>
              <a:cs typeface="Calibri" panose="020F0502020204030204" pitchFamily="34" charset="0"/>
            </a:rPr>
            <a:t>Generate 4500 MW Electricity </a:t>
          </a:r>
          <a:endParaRPr lang="en-US" sz="2200" kern="1200" dirty="0">
            <a:latin typeface="Calibri" panose="020F0502020204030204" pitchFamily="34" charset="0"/>
            <a:ea typeface="Calibri" panose="020F0502020204030204" pitchFamily="34" charset="0"/>
            <a:cs typeface="Calibri" panose="020F0502020204030204" pitchFamily="34" charset="0"/>
          </a:endParaRPr>
        </a:p>
      </dsp:txBody>
      <dsp:txXfrm rot="10800000">
        <a:off x="322493" y="1299786"/>
        <a:ext cx="6119445" cy="490561"/>
      </dsp:txXfrm>
    </dsp:sp>
    <dsp:sp modelId="{30FB7D38-5724-481A-A14F-C475001C2509}">
      <dsp:nvSpPr>
        <dsp:cNvPr id="0" name=""/>
        <dsp:cNvSpPr/>
      </dsp:nvSpPr>
      <dsp:spPr>
        <a:xfrm>
          <a:off x="377550" y="1297589"/>
          <a:ext cx="490561" cy="490561"/>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8C5EA847-5C85-4CDB-B619-8F020163E0CC}">
      <dsp:nvSpPr>
        <dsp:cNvPr id="0" name=""/>
        <dsp:cNvSpPr/>
      </dsp:nvSpPr>
      <dsp:spPr>
        <a:xfrm rot="10800000">
          <a:off x="199853" y="1936785"/>
          <a:ext cx="6242085" cy="490561"/>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16324"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latin typeface="Calibri" panose="020F0502020204030204" pitchFamily="34" charset="0"/>
              <a:ea typeface="Calibri" panose="020F0502020204030204" pitchFamily="34" charset="0"/>
              <a:cs typeface="Calibri" panose="020F0502020204030204" pitchFamily="34" charset="0"/>
            </a:rPr>
            <a:t>10.5 km</a:t>
          </a:r>
          <a:r>
            <a:rPr lang="en-US" sz="2200" b="1" kern="1200" baseline="30000" dirty="0">
              <a:latin typeface="Calibri" panose="020F0502020204030204" pitchFamily="34" charset="0"/>
              <a:ea typeface="Calibri" panose="020F0502020204030204" pitchFamily="34" charset="0"/>
              <a:cs typeface="Calibri" panose="020F0502020204030204" pitchFamily="34" charset="0"/>
            </a:rPr>
            <a:t>3 </a:t>
          </a:r>
          <a:r>
            <a:rPr lang="en-US" sz="2200" b="1" kern="1200" dirty="0">
              <a:latin typeface="Calibri" panose="020F0502020204030204" pitchFamily="34" charset="0"/>
              <a:ea typeface="Calibri" panose="020F0502020204030204" pitchFamily="34" charset="0"/>
              <a:cs typeface="Calibri" panose="020F0502020204030204" pitchFamily="34" charset="0"/>
            </a:rPr>
            <a:t>water for irrigation &amp; drinking</a:t>
          </a:r>
          <a:endParaRPr lang="en-US" sz="2200" kern="1200" dirty="0">
            <a:latin typeface="Calibri" panose="020F0502020204030204" pitchFamily="34" charset="0"/>
            <a:ea typeface="Calibri" panose="020F0502020204030204" pitchFamily="34" charset="0"/>
            <a:cs typeface="Calibri" panose="020F0502020204030204" pitchFamily="34" charset="0"/>
          </a:endParaRPr>
        </a:p>
      </dsp:txBody>
      <dsp:txXfrm rot="10800000">
        <a:off x="322493" y="1936785"/>
        <a:ext cx="6119445" cy="490561"/>
      </dsp:txXfrm>
    </dsp:sp>
    <dsp:sp modelId="{6592EF91-818F-4583-9980-49ED1414CEB9}">
      <dsp:nvSpPr>
        <dsp:cNvPr id="0" name=""/>
        <dsp:cNvSpPr/>
      </dsp:nvSpPr>
      <dsp:spPr>
        <a:xfrm>
          <a:off x="399365" y="1913007"/>
          <a:ext cx="490561" cy="490561"/>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E6F5C3B8-E6FF-4BCC-9218-6BAA9824BB2B}">
      <dsp:nvSpPr>
        <dsp:cNvPr id="0" name=""/>
        <dsp:cNvSpPr/>
      </dsp:nvSpPr>
      <dsp:spPr>
        <a:xfrm rot="10800000">
          <a:off x="199853" y="2573783"/>
          <a:ext cx="6242085" cy="490561"/>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16324"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latin typeface="Calibri" panose="020F0502020204030204" pitchFamily="34" charset="0"/>
              <a:ea typeface="Calibri" panose="020F0502020204030204" pitchFamily="34" charset="0"/>
              <a:cs typeface="Calibri" panose="020F0502020204030204" pitchFamily="34" charset="0"/>
            </a:rPr>
            <a:t>Additional 7.9 km</a:t>
          </a:r>
          <a:r>
            <a:rPr lang="en-US" sz="2200" b="1" kern="1200" baseline="30000" dirty="0">
              <a:latin typeface="Calibri" panose="020F0502020204030204" pitchFamily="34" charset="0"/>
              <a:ea typeface="Calibri" panose="020F0502020204030204" pitchFamily="34" charset="0"/>
              <a:cs typeface="Calibri" panose="020F0502020204030204" pitchFamily="34" charset="0"/>
            </a:rPr>
            <a:t>3 </a:t>
          </a:r>
          <a:r>
            <a:rPr lang="en-US" sz="2200" b="1" kern="1200" dirty="0">
              <a:latin typeface="Calibri" panose="020F0502020204030204" pitchFamily="34" charset="0"/>
              <a:ea typeface="Calibri" panose="020F0502020204030204" pitchFamily="34" charset="0"/>
              <a:cs typeface="Calibri" panose="020F0502020204030204" pitchFamily="34" charset="0"/>
            </a:rPr>
            <a:t>for low flow periods</a:t>
          </a:r>
          <a:endParaRPr lang="en-US" sz="2200" kern="1200" dirty="0">
            <a:latin typeface="Calibri" panose="020F0502020204030204" pitchFamily="34" charset="0"/>
            <a:ea typeface="Calibri" panose="020F0502020204030204" pitchFamily="34" charset="0"/>
            <a:cs typeface="Calibri" panose="020F0502020204030204" pitchFamily="34" charset="0"/>
          </a:endParaRPr>
        </a:p>
      </dsp:txBody>
      <dsp:txXfrm rot="10800000">
        <a:off x="322493" y="2573783"/>
        <a:ext cx="6119445" cy="490561"/>
      </dsp:txXfrm>
    </dsp:sp>
    <dsp:sp modelId="{F0BE5F5E-F6A7-47ED-9EB3-9CB764F4C2FC}">
      <dsp:nvSpPr>
        <dsp:cNvPr id="0" name=""/>
        <dsp:cNvSpPr/>
      </dsp:nvSpPr>
      <dsp:spPr>
        <a:xfrm>
          <a:off x="362043" y="2596064"/>
          <a:ext cx="490561" cy="490561"/>
        </a:xfrm>
        <a:prstGeom prst="ellipse">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3E70A2FE-0F36-470C-8028-9A2E16005729}">
      <dsp:nvSpPr>
        <dsp:cNvPr id="0" name=""/>
        <dsp:cNvSpPr/>
      </dsp:nvSpPr>
      <dsp:spPr>
        <a:xfrm rot="10800000">
          <a:off x="199853" y="3210781"/>
          <a:ext cx="6242085" cy="490561"/>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16324"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latin typeface="Calibri" panose="020F0502020204030204" pitchFamily="34" charset="0"/>
              <a:ea typeface="Calibri" panose="020F0502020204030204" pitchFamily="34" charset="0"/>
              <a:cs typeface="Calibri" panose="020F0502020204030204" pitchFamily="34" charset="0"/>
            </a:rPr>
            <a:t>Prolong lifespan of Tarbela Dam by 35 years</a:t>
          </a:r>
          <a:endParaRPr lang="en-US" sz="2200" kern="1200" dirty="0">
            <a:latin typeface="Calibri" panose="020F0502020204030204" pitchFamily="34" charset="0"/>
            <a:ea typeface="Calibri" panose="020F0502020204030204" pitchFamily="34" charset="0"/>
            <a:cs typeface="Calibri" panose="020F0502020204030204" pitchFamily="34" charset="0"/>
          </a:endParaRPr>
        </a:p>
      </dsp:txBody>
      <dsp:txXfrm rot="10800000">
        <a:off x="322493" y="3210781"/>
        <a:ext cx="6119445" cy="490561"/>
      </dsp:txXfrm>
    </dsp:sp>
    <dsp:sp modelId="{C62BD332-D051-4AFE-988B-9DB85E6EF69A}">
      <dsp:nvSpPr>
        <dsp:cNvPr id="0" name=""/>
        <dsp:cNvSpPr/>
      </dsp:nvSpPr>
      <dsp:spPr>
        <a:xfrm>
          <a:off x="330205" y="3208269"/>
          <a:ext cx="490561" cy="490561"/>
        </a:xfrm>
        <a:prstGeom prst="ellipse">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B32B2B04-6DC8-457C-84F5-72F624C13A03}">
      <dsp:nvSpPr>
        <dsp:cNvPr id="0" name=""/>
        <dsp:cNvSpPr/>
      </dsp:nvSpPr>
      <dsp:spPr>
        <a:xfrm rot="10800000">
          <a:off x="199853" y="3826015"/>
          <a:ext cx="6242085" cy="490561"/>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16324"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latin typeface="Calibri" panose="020F0502020204030204" pitchFamily="34" charset="0"/>
              <a:ea typeface="Calibri" panose="020F0502020204030204" pitchFamily="34" charset="0"/>
              <a:cs typeface="Calibri" panose="020F0502020204030204" pitchFamily="34" charset="0"/>
            </a:rPr>
            <a:t>Mitigate damage during floods</a:t>
          </a:r>
          <a:endParaRPr lang="en-US" sz="2200" kern="1200" dirty="0">
            <a:latin typeface="Calibri" panose="020F0502020204030204" pitchFamily="34" charset="0"/>
            <a:ea typeface="Calibri" panose="020F0502020204030204" pitchFamily="34" charset="0"/>
            <a:cs typeface="Calibri" panose="020F0502020204030204" pitchFamily="34" charset="0"/>
          </a:endParaRPr>
        </a:p>
      </dsp:txBody>
      <dsp:txXfrm rot="10800000">
        <a:off x="322493" y="3826015"/>
        <a:ext cx="6119445" cy="490561"/>
      </dsp:txXfrm>
    </dsp:sp>
    <dsp:sp modelId="{7EC3D702-9FED-48FC-977C-9FA129878681}">
      <dsp:nvSpPr>
        <dsp:cNvPr id="0" name=""/>
        <dsp:cNvSpPr/>
      </dsp:nvSpPr>
      <dsp:spPr>
        <a:xfrm>
          <a:off x="347679" y="3826015"/>
          <a:ext cx="490561" cy="490561"/>
        </a:xfrm>
        <a:prstGeom prst="ellipse">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0916D8-9290-4274-9A29-B6A8D641E102}">
      <dsp:nvSpPr>
        <dsp:cNvPr id="0" name=""/>
        <dsp:cNvSpPr/>
      </dsp:nvSpPr>
      <dsp:spPr>
        <a:xfrm rot="10800000">
          <a:off x="264012" y="43927"/>
          <a:ext cx="3299608" cy="892787"/>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393695"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b="1" i="0" kern="1200" dirty="0">
              <a:latin typeface="Calibri" panose="020F0502020204030204" pitchFamily="34" charset="0"/>
              <a:ea typeface="Calibri" panose="020F0502020204030204" pitchFamily="34" charset="0"/>
              <a:cs typeface="Calibri" panose="020F0502020204030204" pitchFamily="34" charset="0"/>
            </a:rPr>
            <a:t>Short and Long-Term Employment (15000 jobs)</a:t>
          </a:r>
          <a:endParaRPr lang="en-US" sz="2200" kern="1200" dirty="0">
            <a:latin typeface="Calibri" panose="020F0502020204030204" pitchFamily="34" charset="0"/>
            <a:ea typeface="Calibri" panose="020F0502020204030204" pitchFamily="34" charset="0"/>
            <a:cs typeface="Calibri" panose="020F0502020204030204" pitchFamily="34" charset="0"/>
          </a:endParaRPr>
        </a:p>
      </dsp:txBody>
      <dsp:txXfrm rot="10800000">
        <a:off x="487209" y="43927"/>
        <a:ext cx="3076411" cy="892787"/>
      </dsp:txXfrm>
    </dsp:sp>
    <dsp:sp modelId="{6E7C47EE-E3DF-4371-8155-A20A799B91E7}">
      <dsp:nvSpPr>
        <dsp:cNvPr id="0" name=""/>
        <dsp:cNvSpPr/>
      </dsp:nvSpPr>
      <dsp:spPr>
        <a:xfrm>
          <a:off x="0" y="4867"/>
          <a:ext cx="892787" cy="892787"/>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2F2350A3-1C3D-428B-BB3B-1A6B543E8D39}">
      <dsp:nvSpPr>
        <dsp:cNvPr id="0" name=""/>
        <dsp:cNvSpPr/>
      </dsp:nvSpPr>
      <dsp:spPr>
        <a:xfrm rot="10800000">
          <a:off x="273119" y="1160599"/>
          <a:ext cx="3299608" cy="892787"/>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393695"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latin typeface="Calibri" panose="020F0502020204030204" pitchFamily="34" charset="0"/>
              <a:ea typeface="Calibri" panose="020F0502020204030204" pitchFamily="34" charset="0"/>
              <a:cs typeface="Calibri" panose="020F0502020204030204" pitchFamily="34" charset="0"/>
            </a:rPr>
            <a:t>Infrastructure leading to socio-economic uplift</a:t>
          </a:r>
          <a:endParaRPr lang="en-US" sz="2200" kern="1200" dirty="0">
            <a:latin typeface="Calibri" panose="020F0502020204030204" pitchFamily="34" charset="0"/>
            <a:ea typeface="Calibri" panose="020F0502020204030204" pitchFamily="34" charset="0"/>
            <a:cs typeface="Calibri" panose="020F0502020204030204" pitchFamily="34" charset="0"/>
          </a:endParaRPr>
        </a:p>
      </dsp:txBody>
      <dsp:txXfrm rot="10800000">
        <a:off x="496316" y="1160599"/>
        <a:ext cx="3076411" cy="892787"/>
      </dsp:txXfrm>
    </dsp:sp>
    <dsp:sp modelId="{39DCC9BB-AA1F-4B52-89ED-55776D0743AB}">
      <dsp:nvSpPr>
        <dsp:cNvPr id="0" name=""/>
        <dsp:cNvSpPr/>
      </dsp:nvSpPr>
      <dsp:spPr>
        <a:xfrm>
          <a:off x="0" y="1160599"/>
          <a:ext cx="892787" cy="892787"/>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FEB8F053-36FB-4351-B3F9-A602552C7887}"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31"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4EC80E83-4FE4-420C-98A1-3555E181CBFC}"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3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3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36"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99A338EB-0C99-4076-B630-7C2F0E897D9C}"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8"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39"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40"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41"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42"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43"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9E86DE6C-82FA-450B-B537-BBF07FC34D1C}"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AA4ED-7C44-6D31-4DF3-212200A33326}"/>
              </a:ext>
            </a:extLst>
          </p:cNvPr>
          <p:cNvSpPr>
            <a:spLocks noGrp="1"/>
          </p:cNvSpPr>
          <p:nvPr>
            <p:ph type="title"/>
          </p:nvPr>
        </p:nvSpPr>
        <p:spPr>
          <a:xfrm>
            <a:off x="540152" y="365126"/>
            <a:ext cx="11111696" cy="1151158"/>
          </a:xfrm>
        </p:spPr>
        <p:txBody>
          <a:bodyPr/>
          <a:lstStyle/>
          <a:p>
            <a:r>
              <a:rPr lang="en-US" dirty="0"/>
              <a:t>Click to edit Master title style</a:t>
            </a:r>
            <a:endParaRPr lang="x-none" dirty="0"/>
          </a:p>
        </p:txBody>
      </p:sp>
      <p:sp>
        <p:nvSpPr>
          <p:cNvPr id="3" name="Content Placeholder 2">
            <a:extLst>
              <a:ext uri="{FF2B5EF4-FFF2-40B4-BE49-F238E27FC236}">
                <a16:creationId xmlns:a16="http://schemas.microsoft.com/office/drawing/2014/main" id="{251D8CFE-3607-793C-1312-EAFB455F688B}"/>
              </a:ext>
            </a:extLst>
          </p:cNvPr>
          <p:cNvSpPr>
            <a:spLocks noGrp="1"/>
          </p:cNvSpPr>
          <p:nvPr>
            <p:ph sz="half" idx="1"/>
          </p:nvPr>
        </p:nvSpPr>
        <p:spPr>
          <a:xfrm>
            <a:off x="540152" y="1516284"/>
            <a:ext cx="5479648" cy="466067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
        <p:nvSpPr>
          <p:cNvPr id="4" name="Content Placeholder 3">
            <a:extLst>
              <a:ext uri="{FF2B5EF4-FFF2-40B4-BE49-F238E27FC236}">
                <a16:creationId xmlns:a16="http://schemas.microsoft.com/office/drawing/2014/main" id="{31AD6417-38D9-8049-4F60-DA359E87837D}"/>
              </a:ext>
            </a:extLst>
          </p:cNvPr>
          <p:cNvSpPr>
            <a:spLocks noGrp="1"/>
          </p:cNvSpPr>
          <p:nvPr>
            <p:ph sz="half" idx="2"/>
          </p:nvPr>
        </p:nvSpPr>
        <p:spPr>
          <a:xfrm>
            <a:off x="6172200" y="1516284"/>
            <a:ext cx="5479648" cy="46606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Date Placeholder 4">
            <a:extLst>
              <a:ext uri="{FF2B5EF4-FFF2-40B4-BE49-F238E27FC236}">
                <a16:creationId xmlns:a16="http://schemas.microsoft.com/office/drawing/2014/main" id="{FB290688-AC51-682D-E69A-0BA0337A7871}"/>
              </a:ext>
            </a:extLst>
          </p:cNvPr>
          <p:cNvSpPr>
            <a:spLocks noGrp="1"/>
          </p:cNvSpPr>
          <p:nvPr>
            <p:ph type="dt" sz="half" idx="10"/>
          </p:nvPr>
        </p:nvSpPr>
        <p:spPr/>
        <p:txBody>
          <a:bodyPr/>
          <a:lstStyle/>
          <a:p>
            <a:fld id="{F5793DD0-6178-4EE3-8194-4D4F6AB06BDE}" type="datetime8">
              <a:rPr lang="x-none" smtClean="0"/>
              <a:t>12/21/2023 10:11 AM</a:t>
            </a:fld>
            <a:endParaRPr lang="x-none"/>
          </a:p>
        </p:txBody>
      </p:sp>
      <p:sp>
        <p:nvSpPr>
          <p:cNvPr id="6" name="Footer Placeholder 5">
            <a:extLst>
              <a:ext uri="{FF2B5EF4-FFF2-40B4-BE49-F238E27FC236}">
                <a16:creationId xmlns:a16="http://schemas.microsoft.com/office/drawing/2014/main" id="{7A965BED-F386-D034-B8E0-5C331DF4EA23}"/>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7B681A28-95D8-3A12-9617-ECDFAEB020FB}"/>
              </a:ext>
            </a:extLst>
          </p:cNvPr>
          <p:cNvSpPr>
            <a:spLocks noGrp="1"/>
          </p:cNvSpPr>
          <p:nvPr>
            <p:ph type="sldNum" sz="quarter" idx="12"/>
          </p:nvPr>
        </p:nvSpPr>
        <p:spPr>
          <a:xfrm>
            <a:off x="8610600" y="6356350"/>
            <a:ext cx="3128058" cy="365125"/>
          </a:xfrm>
        </p:spPr>
        <p:txBody>
          <a:bodyPr/>
          <a:lstStyle/>
          <a:p>
            <a:fld id="{E5D9271B-17BF-495A-A910-CB43B2266855}" type="slidenum">
              <a:rPr lang="x-none" smtClean="0"/>
              <a:t>‹#›</a:t>
            </a:fld>
            <a:endParaRPr lang="x-none" dirty="0"/>
          </a:p>
        </p:txBody>
      </p:sp>
    </p:spTree>
    <p:extLst>
      <p:ext uri="{BB962C8B-B14F-4D97-AF65-F5344CB8AC3E}">
        <p14:creationId xmlns:p14="http://schemas.microsoft.com/office/powerpoint/2010/main" val="27449975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FD7873F6-3A99-4290-95D0-A545A4F94B38}"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1"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9C926555-1D4E-48EE-8F3D-49E13C88BD76}"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3"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50B76611-ECD8-4E91-89BB-55293AFB44B2}"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5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32A15ADA-DCFC-4FFE-BC9B-89F403E23A21}"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E21E6BFB-DC45-48B2-A4DB-5894B46E863A}"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FA2263AB-531D-44A6-A730-0B1B9B31E03F}"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9"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A76DA7DB-5B0F-48D4-9A54-35918297BCFC}"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6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6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CD171D06-55F3-41F7-8ADF-D22D88AA35D1}"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4"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66"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E2F2926A-B5C6-44DE-B3C0-309A9CAC02F4}"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6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70"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EAFC5D43-C310-4E0A-A14F-ECDAFE1AE0A1}"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2"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73"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D385362F-6149-4D1D-96DA-AEC23B3081AF}"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7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7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78"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693FB6FE-E220-4480-B6DB-F7A9CB7A3245}"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0"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81"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82"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83"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84"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85"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B2DBC0AE-ABF5-4835-93A3-B4F8EDFFC9C2}"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0E57C784-6CE0-4012-8BCA-D027129F2E0B}" type="slidenum">
              <a:t>‹#›</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9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C6EBB126-0938-4EF2-9562-63E4436E65D9}" type="slidenum">
              <a:t>‹#›</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9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F02E9F16-E4E9-49DB-97EF-863B2FBE1529}" type="slidenum">
              <a:t>‹#›</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10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6A58B5D1-FC4B-41DA-B7FB-B503013AE169}" type="slidenum">
              <a:t>‹#›</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1"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5FC78C09-B32A-4AF2-93DD-73D66F96506E}"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069FA2C0-2A18-4326-B871-0C81EFE055E7}" type="slidenum">
              <a:t>‹#›</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18A2140C-A43C-475A-BED6-81B80D017A49}" type="slidenum">
              <a:t>‹#›</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10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10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AFA8AA64-E086-4F3E-82BD-C9982D168862}"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11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11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13436203-EE15-4D7A-AEB8-5312173ACFA3}"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1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11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11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196E4463-0FDF-46F8-8357-2A31EA9956F8}"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1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11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6158011E-32F4-4419-96EB-3429C8F82841}" type="slidenum">
              <a:t>‹#›</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2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12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12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12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7" name="PlaceHolder 6"/>
          <p:cNvSpPr>
            <a:spLocks noGrp="1"/>
          </p:cNvSpPr>
          <p:nvPr>
            <p:ph type="ftr" idx="8"/>
          </p:nvPr>
        </p:nvSpPr>
        <p:spPr/>
        <p:txBody>
          <a:bodyPr/>
          <a:lstStyle/>
          <a:p>
            <a:r>
              <a:t>Footer</a:t>
            </a:r>
          </a:p>
        </p:txBody>
      </p:sp>
      <p:sp>
        <p:nvSpPr>
          <p:cNvPr id="8" name="PlaceHolder 7"/>
          <p:cNvSpPr>
            <a:spLocks noGrp="1"/>
          </p:cNvSpPr>
          <p:nvPr>
            <p:ph type="sldNum" idx="9"/>
          </p:nvPr>
        </p:nvSpPr>
        <p:spPr/>
        <p:txBody>
          <a:bodyPr/>
          <a:lstStyle/>
          <a:p>
            <a:fld id="{002FF191-BA56-4ACD-8DA9-37A57956E6AD}" type="slidenum">
              <a:t>‹#›</a:t>
            </a:fld>
            <a:endParaRPr/>
          </a:p>
        </p:txBody>
      </p:sp>
      <p:sp>
        <p:nvSpPr>
          <p:cNvPr id="9" name="PlaceHolder 8"/>
          <p:cNvSpPr>
            <a:spLocks noGrp="1"/>
          </p:cNvSpPr>
          <p:nvPr>
            <p:ph type="dt" idx="7"/>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2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12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12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12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12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13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9" name="PlaceHolder 8"/>
          <p:cNvSpPr>
            <a:spLocks noGrp="1"/>
          </p:cNvSpPr>
          <p:nvPr>
            <p:ph type="ftr" idx="8"/>
          </p:nvPr>
        </p:nvSpPr>
        <p:spPr/>
        <p:txBody>
          <a:bodyPr/>
          <a:lstStyle/>
          <a:p>
            <a:r>
              <a:t>Footer</a:t>
            </a:r>
          </a:p>
        </p:txBody>
      </p:sp>
      <p:sp>
        <p:nvSpPr>
          <p:cNvPr id="10" name="PlaceHolder 9"/>
          <p:cNvSpPr>
            <a:spLocks noGrp="1"/>
          </p:cNvSpPr>
          <p:nvPr>
            <p:ph type="sldNum" idx="9"/>
          </p:nvPr>
        </p:nvSpPr>
        <p:spPr/>
        <p:txBody>
          <a:bodyPr/>
          <a:lstStyle/>
          <a:p>
            <a:fld id="{D2AE9A25-483F-4CA3-98CE-12573BC21108}" type="slidenum">
              <a:t>‹#›</a:t>
            </a:fld>
            <a:endParaRPr/>
          </a:p>
        </p:txBody>
      </p:sp>
      <p:sp>
        <p:nvSpPr>
          <p:cNvPr id="11" name="PlaceHolder 10"/>
          <p:cNvSpPr>
            <a:spLocks noGrp="1"/>
          </p:cNvSpPr>
          <p:nvPr>
            <p:ph type="dt" idx="7"/>
          </p:nvPr>
        </p:nvSpPr>
        <p:spPr/>
        <p:txBody>
          <a:body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lstStyle/>
          <a:p>
            <a:r>
              <a:t>Footer</a:t>
            </a:r>
          </a:p>
        </p:txBody>
      </p:sp>
      <p:sp>
        <p:nvSpPr>
          <p:cNvPr id="3" name="PlaceHolder 2"/>
          <p:cNvSpPr>
            <a:spLocks noGrp="1"/>
          </p:cNvSpPr>
          <p:nvPr>
            <p:ph type="sldNum" idx="15"/>
          </p:nvPr>
        </p:nvSpPr>
        <p:spPr/>
        <p:txBody>
          <a:bodyPr/>
          <a:lstStyle/>
          <a:p>
            <a:fld id="{41FB7BA3-317C-48E6-B820-7D451A8D29D7}" type="slidenum">
              <a:t>‹#›</a:t>
            </a:fld>
            <a:endParaRPr/>
          </a:p>
        </p:txBody>
      </p:sp>
      <p:sp>
        <p:nvSpPr>
          <p:cNvPr id="4" name="PlaceHolder 3"/>
          <p:cNvSpPr>
            <a:spLocks noGrp="1"/>
          </p:cNvSpPr>
          <p:nvPr>
            <p:ph type="dt" idx="13"/>
          </p:nvPr>
        </p:nvSpPr>
        <p:spPr/>
        <p:txBody>
          <a:body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78"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14"/>
          </p:nvPr>
        </p:nvSpPr>
        <p:spPr/>
        <p:txBody>
          <a:bodyPr/>
          <a:lstStyle/>
          <a:p>
            <a:r>
              <a:t>Footer</a:t>
            </a:r>
          </a:p>
        </p:txBody>
      </p:sp>
      <p:sp>
        <p:nvSpPr>
          <p:cNvPr id="5" name="PlaceHolder 4"/>
          <p:cNvSpPr>
            <a:spLocks noGrp="1"/>
          </p:cNvSpPr>
          <p:nvPr>
            <p:ph type="sldNum" idx="15"/>
          </p:nvPr>
        </p:nvSpPr>
        <p:spPr/>
        <p:txBody>
          <a:bodyPr/>
          <a:lstStyle/>
          <a:p>
            <a:fld id="{54B55DE8-365C-471F-97A3-B2F05DFAC1AE}" type="slidenum">
              <a:t>‹#›</a:t>
            </a:fld>
            <a:endParaRPr/>
          </a:p>
        </p:txBody>
      </p:sp>
      <p:sp>
        <p:nvSpPr>
          <p:cNvPr id="6" name="PlaceHolder 5"/>
          <p:cNvSpPr>
            <a:spLocks noGrp="1"/>
          </p:cNvSpPr>
          <p:nvPr>
            <p:ph type="dt" idx="13"/>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B00B9C32-2105-464A-99EA-A103C39E0899}"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80"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4" name="PlaceHolder 3"/>
          <p:cNvSpPr>
            <a:spLocks noGrp="1"/>
          </p:cNvSpPr>
          <p:nvPr>
            <p:ph type="ftr" idx="14"/>
          </p:nvPr>
        </p:nvSpPr>
        <p:spPr/>
        <p:txBody>
          <a:bodyPr/>
          <a:lstStyle/>
          <a:p>
            <a:r>
              <a:t>Footer</a:t>
            </a:r>
          </a:p>
        </p:txBody>
      </p:sp>
      <p:sp>
        <p:nvSpPr>
          <p:cNvPr id="5" name="PlaceHolder 4"/>
          <p:cNvSpPr>
            <a:spLocks noGrp="1"/>
          </p:cNvSpPr>
          <p:nvPr>
            <p:ph type="sldNum" idx="15"/>
          </p:nvPr>
        </p:nvSpPr>
        <p:spPr/>
        <p:txBody>
          <a:bodyPr/>
          <a:lstStyle/>
          <a:p>
            <a:fld id="{94F51825-6569-4695-84B8-EDC41B583C9A}" type="slidenum">
              <a:t>‹#›</a:t>
            </a:fld>
            <a:endParaRPr/>
          </a:p>
        </p:txBody>
      </p:sp>
      <p:sp>
        <p:nvSpPr>
          <p:cNvPr id="6" name="PlaceHolder 5"/>
          <p:cNvSpPr>
            <a:spLocks noGrp="1"/>
          </p:cNvSpPr>
          <p:nvPr>
            <p:ph type="dt" idx="13"/>
          </p:nvPr>
        </p:nvSpPr>
        <p:spPr/>
        <p:txBody>
          <a:body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8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18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5" name="PlaceHolder 4"/>
          <p:cNvSpPr>
            <a:spLocks noGrp="1"/>
          </p:cNvSpPr>
          <p:nvPr>
            <p:ph type="ftr" idx="14"/>
          </p:nvPr>
        </p:nvSpPr>
        <p:spPr/>
        <p:txBody>
          <a:bodyPr/>
          <a:lstStyle/>
          <a:p>
            <a:r>
              <a:t>Footer</a:t>
            </a:r>
          </a:p>
        </p:txBody>
      </p:sp>
      <p:sp>
        <p:nvSpPr>
          <p:cNvPr id="6" name="PlaceHolder 5"/>
          <p:cNvSpPr>
            <a:spLocks noGrp="1"/>
          </p:cNvSpPr>
          <p:nvPr>
            <p:ph type="sldNum" idx="15"/>
          </p:nvPr>
        </p:nvSpPr>
        <p:spPr/>
        <p:txBody>
          <a:bodyPr/>
          <a:lstStyle/>
          <a:p>
            <a:fld id="{1262A73C-7D2B-42F5-A9D6-0380277A148B}" type="slidenum">
              <a:t>‹#›</a:t>
            </a:fld>
            <a:endParaRPr/>
          </a:p>
        </p:txBody>
      </p:sp>
      <p:sp>
        <p:nvSpPr>
          <p:cNvPr id="7" name="PlaceHolder 6"/>
          <p:cNvSpPr>
            <a:spLocks noGrp="1"/>
          </p:cNvSpPr>
          <p:nvPr>
            <p:ph type="dt" idx="13"/>
          </p:nvPr>
        </p:nvSpPr>
        <p:spPr/>
        <p:txBody>
          <a:body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14"/>
          </p:nvPr>
        </p:nvSpPr>
        <p:spPr/>
        <p:txBody>
          <a:bodyPr/>
          <a:lstStyle/>
          <a:p>
            <a:r>
              <a:t>Footer</a:t>
            </a:r>
          </a:p>
        </p:txBody>
      </p:sp>
      <p:sp>
        <p:nvSpPr>
          <p:cNvPr id="4" name="PlaceHolder 3"/>
          <p:cNvSpPr>
            <a:spLocks noGrp="1"/>
          </p:cNvSpPr>
          <p:nvPr>
            <p:ph type="sldNum" idx="15"/>
          </p:nvPr>
        </p:nvSpPr>
        <p:spPr/>
        <p:txBody>
          <a:bodyPr/>
          <a:lstStyle/>
          <a:p>
            <a:fld id="{286B8594-945E-4BAB-B3AC-67CEF1AFCFB7}" type="slidenum">
              <a:t>‹#›</a:t>
            </a:fld>
            <a:endParaRPr/>
          </a:p>
        </p:txBody>
      </p:sp>
      <p:sp>
        <p:nvSpPr>
          <p:cNvPr id="5" name="PlaceHolder 4"/>
          <p:cNvSpPr>
            <a:spLocks noGrp="1"/>
          </p:cNvSpPr>
          <p:nvPr>
            <p:ph type="dt" idx="13"/>
          </p:nvPr>
        </p:nvSpPr>
        <p:spPr/>
        <p:txBody>
          <a:body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14"/>
          </p:nvPr>
        </p:nvSpPr>
        <p:spPr/>
        <p:txBody>
          <a:bodyPr/>
          <a:lstStyle/>
          <a:p>
            <a:r>
              <a:t>Footer</a:t>
            </a:r>
          </a:p>
        </p:txBody>
      </p:sp>
      <p:sp>
        <p:nvSpPr>
          <p:cNvPr id="4" name="PlaceHolder 3"/>
          <p:cNvSpPr>
            <a:spLocks noGrp="1"/>
          </p:cNvSpPr>
          <p:nvPr>
            <p:ph type="sldNum" idx="15"/>
          </p:nvPr>
        </p:nvSpPr>
        <p:spPr/>
        <p:txBody>
          <a:bodyPr/>
          <a:lstStyle/>
          <a:p>
            <a:fld id="{38B67184-3EF8-4B8B-B80A-22ECB59800C2}" type="slidenum">
              <a:t>‹#›</a:t>
            </a:fld>
            <a:endParaRPr/>
          </a:p>
        </p:txBody>
      </p:sp>
      <p:sp>
        <p:nvSpPr>
          <p:cNvPr id="5" name="PlaceHolder 4"/>
          <p:cNvSpPr>
            <a:spLocks noGrp="1"/>
          </p:cNvSpPr>
          <p:nvPr>
            <p:ph type="dt" idx="13"/>
          </p:nvPr>
        </p:nvSpPr>
        <p:spPr/>
        <p:txBody>
          <a:body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8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18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18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D2752E02-15F9-4EE6-A0CD-FE9EC1E6B44D}" type="slidenum">
              <a:t>‹#›</a:t>
            </a:fld>
            <a:endParaRPr/>
          </a:p>
        </p:txBody>
      </p:sp>
      <p:sp>
        <p:nvSpPr>
          <p:cNvPr id="8" name="PlaceHolder 7"/>
          <p:cNvSpPr>
            <a:spLocks noGrp="1"/>
          </p:cNvSpPr>
          <p:nvPr>
            <p:ph type="dt" idx="13"/>
          </p:nvPr>
        </p:nvSpPr>
        <p:spPr/>
        <p:txBody>
          <a:body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19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19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C0393210-AB61-4061-B17C-A9491303C380}" type="slidenum">
              <a:t>‹#›</a:t>
            </a:fld>
            <a:endParaRPr/>
          </a:p>
        </p:txBody>
      </p:sp>
      <p:sp>
        <p:nvSpPr>
          <p:cNvPr id="8" name="PlaceHolder 7"/>
          <p:cNvSpPr>
            <a:spLocks noGrp="1"/>
          </p:cNvSpPr>
          <p:nvPr>
            <p:ph type="dt" idx="13"/>
          </p:nvPr>
        </p:nvSpPr>
        <p:spPr/>
        <p:txBody>
          <a:body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19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197"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1A578088-4BED-410F-8251-4AA54E20CA86}" type="slidenum">
              <a:t>‹#›</a:t>
            </a:fld>
            <a:endParaRPr/>
          </a:p>
        </p:txBody>
      </p:sp>
      <p:sp>
        <p:nvSpPr>
          <p:cNvPr id="8" name="PlaceHolder 7"/>
          <p:cNvSpPr>
            <a:spLocks noGrp="1"/>
          </p:cNvSpPr>
          <p:nvPr>
            <p:ph type="dt" idx="13"/>
          </p:nvPr>
        </p:nvSpPr>
        <p:spPr/>
        <p:txBody>
          <a:body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9"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200"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5" name="PlaceHolder 4"/>
          <p:cNvSpPr>
            <a:spLocks noGrp="1"/>
          </p:cNvSpPr>
          <p:nvPr>
            <p:ph type="ftr" idx="14"/>
          </p:nvPr>
        </p:nvSpPr>
        <p:spPr/>
        <p:txBody>
          <a:bodyPr/>
          <a:lstStyle/>
          <a:p>
            <a:r>
              <a:t>Footer</a:t>
            </a:r>
          </a:p>
        </p:txBody>
      </p:sp>
      <p:sp>
        <p:nvSpPr>
          <p:cNvPr id="6" name="PlaceHolder 5"/>
          <p:cNvSpPr>
            <a:spLocks noGrp="1"/>
          </p:cNvSpPr>
          <p:nvPr>
            <p:ph type="sldNum" idx="15"/>
          </p:nvPr>
        </p:nvSpPr>
        <p:spPr/>
        <p:txBody>
          <a:bodyPr/>
          <a:lstStyle/>
          <a:p>
            <a:fld id="{C555D809-D9A5-4170-BFF1-323B85C7ABE0}" type="slidenum">
              <a:t>‹#›</a:t>
            </a:fld>
            <a:endParaRPr/>
          </a:p>
        </p:txBody>
      </p:sp>
      <p:sp>
        <p:nvSpPr>
          <p:cNvPr id="7" name="PlaceHolder 6"/>
          <p:cNvSpPr>
            <a:spLocks noGrp="1"/>
          </p:cNvSpPr>
          <p:nvPr>
            <p:ph type="dt" idx="13"/>
          </p:nvPr>
        </p:nvSpPr>
        <p:spPr/>
        <p:txBody>
          <a:body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0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20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20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20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7" name="PlaceHolder 6"/>
          <p:cNvSpPr>
            <a:spLocks noGrp="1"/>
          </p:cNvSpPr>
          <p:nvPr>
            <p:ph type="ftr" idx="14"/>
          </p:nvPr>
        </p:nvSpPr>
        <p:spPr/>
        <p:txBody>
          <a:bodyPr/>
          <a:lstStyle/>
          <a:p>
            <a:r>
              <a:t>Footer</a:t>
            </a:r>
          </a:p>
        </p:txBody>
      </p:sp>
      <p:sp>
        <p:nvSpPr>
          <p:cNvPr id="8" name="PlaceHolder 7"/>
          <p:cNvSpPr>
            <a:spLocks noGrp="1"/>
          </p:cNvSpPr>
          <p:nvPr>
            <p:ph type="sldNum" idx="15"/>
          </p:nvPr>
        </p:nvSpPr>
        <p:spPr/>
        <p:txBody>
          <a:bodyPr/>
          <a:lstStyle/>
          <a:p>
            <a:fld id="{222D35AA-B811-4B63-AB6E-7F50EA23770A}" type="slidenum">
              <a:t>‹#›</a:t>
            </a:fld>
            <a:endParaRPr/>
          </a:p>
        </p:txBody>
      </p:sp>
      <p:sp>
        <p:nvSpPr>
          <p:cNvPr id="9" name="PlaceHolder 8"/>
          <p:cNvSpPr>
            <a:spLocks noGrp="1"/>
          </p:cNvSpPr>
          <p:nvPr>
            <p:ph type="dt" idx="13"/>
          </p:nvPr>
        </p:nvSpPr>
        <p:spPr/>
        <p:txBody>
          <a:body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07"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208"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209"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210"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211"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212"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9" name="PlaceHolder 8"/>
          <p:cNvSpPr>
            <a:spLocks noGrp="1"/>
          </p:cNvSpPr>
          <p:nvPr>
            <p:ph type="ftr" idx="14"/>
          </p:nvPr>
        </p:nvSpPr>
        <p:spPr/>
        <p:txBody>
          <a:bodyPr/>
          <a:lstStyle/>
          <a:p>
            <a:r>
              <a:t>Footer</a:t>
            </a:r>
          </a:p>
        </p:txBody>
      </p:sp>
      <p:sp>
        <p:nvSpPr>
          <p:cNvPr id="10" name="PlaceHolder 9"/>
          <p:cNvSpPr>
            <a:spLocks noGrp="1"/>
          </p:cNvSpPr>
          <p:nvPr>
            <p:ph type="sldNum" idx="15"/>
          </p:nvPr>
        </p:nvSpPr>
        <p:spPr/>
        <p:txBody>
          <a:bodyPr/>
          <a:lstStyle/>
          <a:p>
            <a:fld id="{EA41CF54-FD93-4107-AC5D-2CCA7D7C3CC1}" type="slidenum">
              <a:t>‹#›</a:t>
            </a:fld>
            <a:endParaRPr/>
          </a:p>
        </p:txBody>
      </p:sp>
      <p:sp>
        <p:nvSpPr>
          <p:cNvPr id="11" name="PlaceHolder 10"/>
          <p:cNvSpPr>
            <a:spLocks noGrp="1"/>
          </p:cNvSpPr>
          <p:nvPr>
            <p:ph type="dt" idx="13"/>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800A5457-BAFA-4332-B731-314D22177B7A}"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lstStyle/>
          <a:p>
            <a:r>
              <a:t>Footer</a:t>
            </a:r>
          </a:p>
        </p:txBody>
      </p:sp>
      <p:sp>
        <p:nvSpPr>
          <p:cNvPr id="3" name="PlaceHolder 2"/>
          <p:cNvSpPr>
            <a:spLocks noGrp="1"/>
          </p:cNvSpPr>
          <p:nvPr>
            <p:ph type="sldNum" idx="21"/>
          </p:nvPr>
        </p:nvSpPr>
        <p:spPr/>
        <p:txBody>
          <a:bodyPr/>
          <a:lstStyle/>
          <a:p>
            <a:fld id="{FD16E762-04FC-4C64-8E5F-3DE968AC776D}" type="slidenum">
              <a:t>‹#›</a:t>
            </a:fld>
            <a:endParaRPr/>
          </a:p>
        </p:txBody>
      </p:sp>
      <p:sp>
        <p:nvSpPr>
          <p:cNvPr id="4" name="PlaceHolder 3"/>
          <p:cNvSpPr>
            <a:spLocks noGrp="1"/>
          </p:cNvSpPr>
          <p:nvPr>
            <p:ph type="dt" idx="19"/>
          </p:nvPr>
        </p:nvSpPr>
        <p:spPr/>
        <p:txBody>
          <a:body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6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63"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0"/>
          </p:nvPr>
        </p:nvSpPr>
        <p:spPr/>
        <p:txBody>
          <a:bodyPr/>
          <a:lstStyle/>
          <a:p>
            <a:r>
              <a:t>Footer</a:t>
            </a:r>
          </a:p>
        </p:txBody>
      </p:sp>
      <p:sp>
        <p:nvSpPr>
          <p:cNvPr id="5" name="PlaceHolder 4"/>
          <p:cNvSpPr>
            <a:spLocks noGrp="1"/>
          </p:cNvSpPr>
          <p:nvPr>
            <p:ph type="sldNum" idx="21"/>
          </p:nvPr>
        </p:nvSpPr>
        <p:spPr/>
        <p:txBody>
          <a:bodyPr/>
          <a:lstStyle/>
          <a:p>
            <a:fld id="{ADB77A0E-7E60-4A21-8E13-40CC4BEDDD39}" type="slidenum">
              <a:t>‹#›</a:t>
            </a:fld>
            <a:endParaRPr/>
          </a:p>
        </p:txBody>
      </p:sp>
      <p:sp>
        <p:nvSpPr>
          <p:cNvPr id="6" name="PlaceHolder 5"/>
          <p:cNvSpPr>
            <a:spLocks noGrp="1"/>
          </p:cNvSpPr>
          <p:nvPr>
            <p:ph type="dt" idx="19"/>
          </p:nvPr>
        </p:nvSpPr>
        <p:spPr/>
        <p:txBody>
          <a:body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65"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4" name="PlaceHolder 3"/>
          <p:cNvSpPr>
            <a:spLocks noGrp="1"/>
          </p:cNvSpPr>
          <p:nvPr>
            <p:ph type="ftr" idx="20"/>
          </p:nvPr>
        </p:nvSpPr>
        <p:spPr/>
        <p:txBody>
          <a:bodyPr/>
          <a:lstStyle/>
          <a:p>
            <a:r>
              <a:t>Footer</a:t>
            </a:r>
          </a:p>
        </p:txBody>
      </p:sp>
      <p:sp>
        <p:nvSpPr>
          <p:cNvPr id="5" name="PlaceHolder 4"/>
          <p:cNvSpPr>
            <a:spLocks noGrp="1"/>
          </p:cNvSpPr>
          <p:nvPr>
            <p:ph type="sldNum" idx="21"/>
          </p:nvPr>
        </p:nvSpPr>
        <p:spPr/>
        <p:txBody>
          <a:bodyPr/>
          <a:lstStyle/>
          <a:p>
            <a:fld id="{83EA6885-1198-4EC3-8A95-5B7C3027D065}" type="slidenum">
              <a:t>‹#›</a:t>
            </a:fld>
            <a:endParaRPr/>
          </a:p>
        </p:txBody>
      </p:sp>
      <p:sp>
        <p:nvSpPr>
          <p:cNvPr id="6" name="PlaceHolder 5"/>
          <p:cNvSpPr>
            <a:spLocks noGrp="1"/>
          </p:cNvSpPr>
          <p:nvPr>
            <p:ph type="dt" idx="19"/>
          </p:nvPr>
        </p:nvSpPr>
        <p:spPr/>
        <p:txBody>
          <a:body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6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26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5" name="PlaceHolder 4"/>
          <p:cNvSpPr>
            <a:spLocks noGrp="1"/>
          </p:cNvSpPr>
          <p:nvPr>
            <p:ph type="ftr" idx="20"/>
          </p:nvPr>
        </p:nvSpPr>
        <p:spPr/>
        <p:txBody>
          <a:bodyPr/>
          <a:lstStyle/>
          <a:p>
            <a:r>
              <a:t>Footer</a:t>
            </a:r>
          </a:p>
        </p:txBody>
      </p:sp>
      <p:sp>
        <p:nvSpPr>
          <p:cNvPr id="6" name="PlaceHolder 5"/>
          <p:cNvSpPr>
            <a:spLocks noGrp="1"/>
          </p:cNvSpPr>
          <p:nvPr>
            <p:ph type="sldNum" idx="21"/>
          </p:nvPr>
        </p:nvSpPr>
        <p:spPr/>
        <p:txBody>
          <a:bodyPr/>
          <a:lstStyle/>
          <a:p>
            <a:fld id="{AAB1174A-0D5A-45B2-A510-3C05383F5B6B}" type="slidenum">
              <a:t>‹#›</a:t>
            </a:fld>
            <a:endParaRPr/>
          </a:p>
        </p:txBody>
      </p:sp>
      <p:sp>
        <p:nvSpPr>
          <p:cNvPr id="7" name="PlaceHolder 6"/>
          <p:cNvSpPr>
            <a:spLocks noGrp="1"/>
          </p:cNvSpPr>
          <p:nvPr>
            <p:ph type="dt" idx="19"/>
          </p:nvPr>
        </p:nvSpPr>
        <p:spPr/>
        <p:txBody>
          <a:body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20"/>
          </p:nvPr>
        </p:nvSpPr>
        <p:spPr/>
        <p:txBody>
          <a:bodyPr/>
          <a:lstStyle/>
          <a:p>
            <a:r>
              <a:t>Footer</a:t>
            </a:r>
          </a:p>
        </p:txBody>
      </p:sp>
      <p:sp>
        <p:nvSpPr>
          <p:cNvPr id="4" name="PlaceHolder 3"/>
          <p:cNvSpPr>
            <a:spLocks noGrp="1"/>
          </p:cNvSpPr>
          <p:nvPr>
            <p:ph type="sldNum" idx="21"/>
          </p:nvPr>
        </p:nvSpPr>
        <p:spPr/>
        <p:txBody>
          <a:bodyPr/>
          <a:lstStyle/>
          <a:p>
            <a:fld id="{6351E479-E7DC-4248-AFCB-4BA4BB77CF87}" type="slidenum">
              <a:t>‹#›</a:t>
            </a:fld>
            <a:endParaRPr/>
          </a:p>
        </p:txBody>
      </p:sp>
      <p:sp>
        <p:nvSpPr>
          <p:cNvPr id="5" name="PlaceHolder 4"/>
          <p:cNvSpPr>
            <a:spLocks noGrp="1"/>
          </p:cNvSpPr>
          <p:nvPr>
            <p:ph type="dt" idx="19"/>
          </p:nvPr>
        </p:nvSpPr>
        <p:spPr/>
        <p:txBody>
          <a:body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0"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0"/>
          </p:nvPr>
        </p:nvSpPr>
        <p:spPr/>
        <p:txBody>
          <a:bodyPr/>
          <a:lstStyle/>
          <a:p>
            <a:r>
              <a:t>Footer</a:t>
            </a:r>
          </a:p>
        </p:txBody>
      </p:sp>
      <p:sp>
        <p:nvSpPr>
          <p:cNvPr id="4" name="PlaceHolder 3"/>
          <p:cNvSpPr>
            <a:spLocks noGrp="1"/>
          </p:cNvSpPr>
          <p:nvPr>
            <p:ph type="sldNum" idx="21"/>
          </p:nvPr>
        </p:nvSpPr>
        <p:spPr/>
        <p:txBody>
          <a:bodyPr/>
          <a:lstStyle/>
          <a:p>
            <a:fld id="{6F80FC26-3B68-428C-9B16-DDEDB452DCFE}" type="slidenum">
              <a:t>‹#›</a:t>
            </a:fld>
            <a:endParaRPr/>
          </a:p>
        </p:txBody>
      </p:sp>
      <p:sp>
        <p:nvSpPr>
          <p:cNvPr id="5" name="PlaceHolder 4"/>
          <p:cNvSpPr>
            <a:spLocks noGrp="1"/>
          </p:cNvSpPr>
          <p:nvPr>
            <p:ph type="dt" idx="19"/>
          </p:nvPr>
        </p:nvSpPr>
        <p:spPr/>
        <p:txBody>
          <a:body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7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27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27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6" name="PlaceHolder 5"/>
          <p:cNvSpPr>
            <a:spLocks noGrp="1"/>
          </p:cNvSpPr>
          <p:nvPr>
            <p:ph type="ftr" idx="20"/>
          </p:nvPr>
        </p:nvSpPr>
        <p:spPr/>
        <p:txBody>
          <a:bodyPr/>
          <a:lstStyle/>
          <a:p>
            <a:r>
              <a:t>Footer</a:t>
            </a:r>
          </a:p>
        </p:txBody>
      </p:sp>
      <p:sp>
        <p:nvSpPr>
          <p:cNvPr id="7" name="PlaceHolder 6"/>
          <p:cNvSpPr>
            <a:spLocks noGrp="1"/>
          </p:cNvSpPr>
          <p:nvPr>
            <p:ph type="sldNum" idx="21"/>
          </p:nvPr>
        </p:nvSpPr>
        <p:spPr/>
        <p:txBody>
          <a:bodyPr/>
          <a:lstStyle/>
          <a:p>
            <a:fld id="{617E1BD0-2BC6-44C7-A547-9BD6143ECDCA}" type="slidenum">
              <a:t>‹#›</a:t>
            </a:fld>
            <a:endParaRPr/>
          </a:p>
        </p:txBody>
      </p:sp>
      <p:sp>
        <p:nvSpPr>
          <p:cNvPr id="8" name="PlaceHolder 7"/>
          <p:cNvSpPr>
            <a:spLocks noGrp="1"/>
          </p:cNvSpPr>
          <p:nvPr>
            <p:ph type="dt" idx="19"/>
          </p:nvPr>
        </p:nvSpPr>
        <p:spPr/>
        <p:txBody>
          <a:body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7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27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278"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6" name="PlaceHolder 5"/>
          <p:cNvSpPr>
            <a:spLocks noGrp="1"/>
          </p:cNvSpPr>
          <p:nvPr>
            <p:ph type="ftr" idx="20"/>
          </p:nvPr>
        </p:nvSpPr>
        <p:spPr/>
        <p:txBody>
          <a:bodyPr/>
          <a:lstStyle/>
          <a:p>
            <a:r>
              <a:t>Footer</a:t>
            </a:r>
          </a:p>
        </p:txBody>
      </p:sp>
      <p:sp>
        <p:nvSpPr>
          <p:cNvPr id="7" name="PlaceHolder 6"/>
          <p:cNvSpPr>
            <a:spLocks noGrp="1"/>
          </p:cNvSpPr>
          <p:nvPr>
            <p:ph type="sldNum" idx="21"/>
          </p:nvPr>
        </p:nvSpPr>
        <p:spPr/>
        <p:txBody>
          <a:bodyPr/>
          <a:lstStyle/>
          <a:p>
            <a:fld id="{B507093C-0084-472A-9FAA-7651C15D6AB5}" type="slidenum">
              <a:t>‹#›</a:t>
            </a:fld>
            <a:endParaRPr/>
          </a:p>
        </p:txBody>
      </p:sp>
      <p:sp>
        <p:nvSpPr>
          <p:cNvPr id="8" name="PlaceHolder 7"/>
          <p:cNvSpPr>
            <a:spLocks noGrp="1"/>
          </p:cNvSpPr>
          <p:nvPr>
            <p:ph type="dt" idx="19"/>
          </p:nvPr>
        </p:nvSpPr>
        <p:spPr/>
        <p:txBody>
          <a:body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8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28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282"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6" name="PlaceHolder 5"/>
          <p:cNvSpPr>
            <a:spLocks noGrp="1"/>
          </p:cNvSpPr>
          <p:nvPr>
            <p:ph type="ftr" idx="20"/>
          </p:nvPr>
        </p:nvSpPr>
        <p:spPr/>
        <p:txBody>
          <a:bodyPr/>
          <a:lstStyle/>
          <a:p>
            <a:r>
              <a:t>Footer</a:t>
            </a:r>
          </a:p>
        </p:txBody>
      </p:sp>
      <p:sp>
        <p:nvSpPr>
          <p:cNvPr id="7" name="PlaceHolder 6"/>
          <p:cNvSpPr>
            <a:spLocks noGrp="1"/>
          </p:cNvSpPr>
          <p:nvPr>
            <p:ph type="sldNum" idx="21"/>
          </p:nvPr>
        </p:nvSpPr>
        <p:spPr/>
        <p:txBody>
          <a:bodyPr/>
          <a:lstStyle/>
          <a:p>
            <a:fld id="{95F32234-3705-4368-AB15-2E17B1830E36}" type="slidenum">
              <a:t>‹#›</a:t>
            </a:fld>
            <a:endParaRPr/>
          </a:p>
        </p:txBody>
      </p:sp>
      <p:sp>
        <p:nvSpPr>
          <p:cNvPr id="8" name="PlaceHolder 7"/>
          <p:cNvSpPr>
            <a:spLocks noGrp="1"/>
          </p:cNvSpPr>
          <p:nvPr>
            <p:ph type="dt" idx="19"/>
          </p:nvPr>
        </p:nvSpPr>
        <p:spPr/>
        <p:txBody>
          <a:body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84"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285"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5" name="PlaceHolder 4"/>
          <p:cNvSpPr>
            <a:spLocks noGrp="1"/>
          </p:cNvSpPr>
          <p:nvPr>
            <p:ph type="ftr" idx="20"/>
          </p:nvPr>
        </p:nvSpPr>
        <p:spPr/>
        <p:txBody>
          <a:bodyPr/>
          <a:lstStyle/>
          <a:p>
            <a:r>
              <a:t>Footer</a:t>
            </a:r>
          </a:p>
        </p:txBody>
      </p:sp>
      <p:sp>
        <p:nvSpPr>
          <p:cNvPr id="6" name="PlaceHolder 5"/>
          <p:cNvSpPr>
            <a:spLocks noGrp="1"/>
          </p:cNvSpPr>
          <p:nvPr>
            <p:ph type="sldNum" idx="21"/>
          </p:nvPr>
        </p:nvSpPr>
        <p:spPr/>
        <p:txBody>
          <a:bodyPr/>
          <a:lstStyle/>
          <a:p>
            <a:fld id="{4B8165E9-7B47-4C0E-987C-F305BD5952A3}" type="slidenum">
              <a:t>‹#›</a:t>
            </a:fld>
            <a:endParaRPr/>
          </a:p>
        </p:txBody>
      </p:sp>
      <p:sp>
        <p:nvSpPr>
          <p:cNvPr id="7" name="PlaceHolder 6"/>
          <p:cNvSpPr>
            <a:spLocks noGrp="1"/>
          </p:cNvSpPr>
          <p:nvPr>
            <p:ph type="dt" idx="19"/>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7F7711BB-020D-4546-A330-1561120C6DA2}"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8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28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28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290"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7" name="PlaceHolder 6"/>
          <p:cNvSpPr>
            <a:spLocks noGrp="1"/>
          </p:cNvSpPr>
          <p:nvPr>
            <p:ph type="ftr" idx="20"/>
          </p:nvPr>
        </p:nvSpPr>
        <p:spPr/>
        <p:txBody>
          <a:bodyPr/>
          <a:lstStyle/>
          <a:p>
            <a:r>
              <a:t>Footer</a:t>
            </a:r>
          </a:p>
        </p:txBody>
      </p:sp>
      <p:sp>
        <p:nvSpPr>
          <p:cNvPr id="8" name="PlaceHolder 7"/>
          <p:cNvSpPr>
            <a:spLocks noGrp="1"/>
          </p:cNvSpPr>
          <p:nvPr>
            <p:ph type="sldNum" idx="21"/>
          </p:nvPr>
        </p:nvSpPr>
        <p:spPr/>
        <p:txBody>
          <a:bodyPr/>
          <a:lstStyle/>
          <a:p>
            <a:fld id="{66BFBC98-1245-4E9C-935F-122E213C9376}" type="slidenum">
              <a:t>‹#›</a:t>
            </a:fld>
            <a:endParaRPr/>
          </a:p>
        </p:txBody>
      </p:sp>
      <p:sp>
        <p:nvSpPr>
          <p:cNvPr id="9" name="PlaceHolder 8"/>
          <p:cNvSpPr>
            <a:spLocks noGrp="1"/>
          </p:cNvSpPr>
          <p:nvPr>
            <p:ph type="dt" idx="19"/>
          </p:nvPr>
        </p:nvSpPr>
        <p:spPr/>
        <p:txBody>
          <a:body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92"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293"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294"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295"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296"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297"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9" name="PlaceHolder 8"/>
          <p:cNvSpPr>
            <a:spLocks noGrp="1"/>
          </p:cNvSpPr>
          <p:nvPr>
            <p:ph type="ftr" idx="20"/>
          </p:nvPr>
        </p:nvSpPr>
        <p:spPr/>
        <p:txBody>
          <a:bodyPr/>
          <a:lstStyle/>
          <a:p>
            <a:r>
              <a:t>Footer</a:t>
            </a:r>
          </a:p>
        </p:txBody>
      </p:sp>
      <p:sp>
        <p:nvSpPr>
          <p:cNvPr id="10" name="PlaceHolder 9"/>
          <p:cNvSpPr>
            <a:spLocks noGrp="1"/>
          </p:cNvSpPr>
          <p:nvPr>
            <p:ph type="sldNum" idx="21"/>
          </p:nvPr>
        </p:nvSpPr>
        <p:spPr/>
        <p:txBody>
          <a:bodyPr/>
          <a:lstStyle/>
          <a:p>
            <a:fld id="{2B707268-D510-44BD-B27F-763A3FD1A6BE}" type="slidenum">
              <a:t>‹#›</a:t>
            </a:fld>
            <a:endParaRPr/>
          </a:p>
        </p:txBody>
      </p:sp>
      <p:sp>
        <p:nvSpPr>
          <p:cNvPr id="11" name="PlaceHolder 10"/>
          <p:cNvSpPr>
            <a:spLocks noGrp="1"/>
          </p:cNvSpPr>
          <p:nvPr>
            <p:ph type="dt" idx="19"/>
          </p:nvPr>
        </p:nvSpPr>
        <p:spPr/>
        <p:txBody>
          <a:body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10" name="Parallelogram 9">
            <a:extLst>
              <a:ext uri="{FF2B5EF4-FFF2-40B4-BE49-F238E27FC236}">
                <a16:creationId xmlns:a16="http://schemas.microsoft.com/office/drawing/2014/main" id="{A41F5723-480A-CC0C-30A8-1211F193DF01}"/>
              </a:ext>
            </a:extLst>
          </p:cNvPr>
          <p:cNvSpPr/>
          <p:nvPr userDrawn="1"/>
        </p:nvSpPr>
        <p:spPr>
          <a:xfrm>
            <a:off x="7193280" y="6356350"/>
            <a:ext cx="4998720" cy="509265"/>
          </a:xfrm>
          <a:prstGeom prst="parallelogram">
            <a:avLst>
              <a:gd name="adj" fmla="val 0"/>
            </a:avLst>
          </a:prstGeom>
          <a:gradFill flip="none" rotWithShape="1">
            <a:gsLst>
              <a:gs pos="0">
                <a:srgbClr val="F47721">
                  <a:shade val="30000"/>
                  <a:satMod val="115000"/>
                </a:srgbClr>
              </a:gs>
              <a:gs pos="50000">
                <a:srgbClr val="F47721">
                  <a:shade val="67500"/>
                  <a:satMod val="115000"/>
                </a:srgbClr>
              </a:gs>
              <a:gs pos="100000">
                <a:srgbClr val="F47721">
                  <a:shade val="100000"/>
                  <a:satMod val="115000"/>
                </a:srgb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 name="Title 1">
            <a:extLst>
              <a:ext uri="{FF2B5EF4-FFF2-40B4-BE49-F238E27FC236}">
                <a16:creationId xmlns:a16="http://schemas.microsoft.com/office/drawing/2014/main" id="{481EE699-F525-EF8E-A9B4-7F61A4F5E88E}"/>
              </a:ext>
            </a:extLst>
          </p:cNvPr>
          <p:cNvSpPr>
            <a:spLocks noGrp="1"/>
          </p:cNvSpPr>
          <p:nvPr>
            <p:ph type="title"/>
          </p:nvPr>
        </p:nvSpPr>
        <p:spPr/>
        <p:txBody>
          <a:bodyPr>
            <a:normAutofit/>
          </a:bodyPr>
          <a:lstStyle>
            <a:lvl1pPr>
              <a:defRPr sz="4000" b="1">
                <a:solidFill>
                  <a:srgbClr val="192575"/>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D3407627-B597-42AD-BE51-3A0EA3074DC5}"/>
              </a:ext>
            </a:extLst>
          </p:cNvPr>
          <p:cNvSpPr>
            <a:spLocks noGrp="1"/>
          </p:cNvSpPr>
          <p:nvPr>
            <p:ph idx="1"/>
          </p:nvPr>
        </p:nvSpPr>
        <p:spPr/>
        <p:txBody>
          <a:bodyPr>
            <a:normAutofit/>
          </a:bodyPr>
          <a:lstStyle>
            <a:lvl1pPr>
              <a:defRPr sz="22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BB90299-A6A9-CBC9-8292-4823D8E87A2B}"/>
              </a:ext>
            </a:extLst>
          </p:cNvPr>
          <p:cNvSpPr>
            <a:spLocks noGrp="1"/>
          </p:cNvSpPr>
          <p:nvPr>
            <p:ph type="dt" sz="half" idx="10"/>
          </p:nvPr>
        </p:nvSpPr>
        <p:spPr/>
        <p:txBody>
          <a:bodyPr/>
          <a:lstStyle/>
          <a:p>
            <a:fld id="{CD43A838-B938-4B85-B7B4-3E22EB51C9AD}" type="datetime1">
              <a:rPr lang="en-US" smtClean="0"/>
              <a:t>12/21/2023</a:t>
            </a:fld>
            <a:endParaRPr lang="en-US"/>
          </a:p>
        </p:txBody>
      </p:sp>
      <p:sp>
        <p:nvSpPr>
          <p:cNvPr id="5" name="Footer Placeholder 4">
            <a:extLst>
              <a:ext uri="{FF2B5EF4-FFF2-40B4-BE49-F238E27FC236}">
                <a16:creationId xmlns:a16="http://schemas.microsoft.com/office/drawing/2014/main" id="{A71ADD17-973D-B5E5-82EA-AAAACEAC6C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BE5CB3-F29B-5B5B-F52E-7E9D2EF8DE16}"/>
              </a:ext>
            </a:extLst>
          </p:cNvPr>
          <p:cNvSpPr>
            <a:spLocks noGrp="1"/>
          </p:cNvSpPr>
          <p:nvPr>
            <p:ph type="sldNum" sz="quarter" idx="12"/>
          </p:nvPr>
        </p:nvSpPr>
        <p:spPr>
          <a:xfrm>
            <a:off x="8610600" y="6428419"/>
            <a:ext cx="2743200" cy="365125"/>
          </a:xfrm>
        </p:spPr>
        <p:txBody>
          <a:bodyPr/>
          <a:lstStyle>
            <a:lvl1pPr>
              <a:defRPr sz="1600">
                <a:solidFill>
                  <a:schemeClr val="bg1"/>
                </a:solidFill>
                <a:latin typeface="Bahnschrift" panose="020B0502040204020203" pitchFamily="34" charset="0"/>
              </a:defRPr>
            </a:lvl1pPr>
          </a:lstStyle>
          <a:p>
            <a:fld id="{AB109131-778F-4679-B790-6E26ACD9DB0D}" type="slidenum">
              <a:rPr lang="en-US" smtClean="0"/>
              <a:pPr/>
              <a:t>‹#›</a:t>
            </a:fld>
            <a:endParaRPr lang="en-US" dirty="0"/>
          </a:p>
        </p:txBody>
      </p:sp>
      <p:pic>
        <p:nvPicPr>
          <p:cNvPr id="8" name="Picture 7">
            <a:extLst>
              <a:ext uri="{FF2B5EF4-FFF2-40B4-BE49-F238E27FC236}">
                <a16:creationId xmlns:a16="http://schemas.microsoft.com/office/drawing/2014/main" id="{DDE2349F-2CA4-7129-2B5C-7AF78CD76CB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t="48485" r="50799" b="1"/>
          <a:stretch/>
        </p:blipFill>
        <p:spPr>
          <a:xfrm>
            <a:off x="10144641" y="0"/>
            <a:ext cx="2047360" cy="2163018"/>
          </a:xfrm>
          <a:prstGeom prst="rect">
            <a:avLst/>
          </a:prstGeom>
        </p:spPr>
      </p:pic>
      <p:sp>
        <p:nvSpPr>
          <p:cNvPr id="9" name="Parallelogram 8">
            <a:extLst>
              <a:ext uri="{FF2B5EF4-FFF2-40B4-BE49-F238E27FC236}">
                <a16:creationId xmlns:a16="http://schemas.microsoft.com/office/drawing/2014/main" id="{EB79278F-B596-BD40-B45B-235322871C4B}"/>
              </a:ext>
            </a:extLst>
          </p:cNvPr>
          <p:cNvSpPr/>
          <p:nvPr userDrawn="1"/>
        </p:nvSpPr>
        <p:spPr>
          <a:xfrm>
            <a:off x="-707020" y="6356350"/>
            <a:ext cx="8860420" cy="509265"/>
          </a:xfrm>
          <a:prstGeom prst="parallelogram">
            <a:avLst>
              <a:gd name="adj" fmla="val 125004"/>
            </a:avLst>
          </a:prstGeom>
          <a:gradFill flip="none" rotWithShape="1">
            <a:gsLst>
              <a:gs pos="0">
                <a:srgbClr val="192575">
                  <a:shade val="30000"/>
                  <a:satMod val="115000"/>
                </a:srgbClr>
              </a:gs>
              <a:gs pos="50000">
                <a:srgbClr val="192575">
                  <a:shade val="67500"/>
                  <a:satMod val="115000"/>
                </a:srgbClr>
              </a:gs>
              <a:gs pos="100000">
                <a:srgbClr val="192575">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Tree>
    <p:extLst>
      <p:ext uri="{BB962C8B-B14F-4D97-AF65-F5344CB8AC3E}">
        <p14:creationId xmlns:p14="http://schemas.microsoft.com/office/powerpoint/2010/main" val="18562933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2A22A6C9-5CEF-6CB8-EB3C-3D9EE8D1A6DE}"/>
              </a:ext>
            </a:extLst>
          </p:cNvPr>
          <p:cNvSpPr/>
          <p:nvPr userDrawn="1"/>
        </p:nvSpPr>
        <p:spPr>
          <a:xfrm>
            <a:off x="7193280" y="6356350"/>
            <a:ext cx="4998720" cy="509265"/>
          </a:xfrm>
          <a:prstGeom prst="parallelogram">
            <a:avLst>
              <a:gd name="adj" fmla="val 0"/>
            </a:avLst>
          </a:prstGeom>
          <a:gradFill flip="none" rotWithShape="1">
            <a:gsLst>
              <a:gs pos="0">
                <a:srgbClr val="F47721">
                  <a:shade val="30000"/>
                  <a:satMod val="115000"/>
                </a:srgbClr>
              </a:gs>
              <a:gs pos="50000">
                <a:srgbClr val="F47721">
                  <a:shade val="67500"/>
                  <a:satMod val="115000"/>
                </a:srgbClr>
              </a:gs>
              <a:gs pos="100000">
                <a:srgbClr val="F47721">
                  <a:shade val="100000"/>
                  <a:satMod val="115000"/>
                </a:srgb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dirty="0"/>
          </a:p>
        </p:txBody>
      </p:sp>
      <p:sp>
        <p:nvSpPr>
          <p:cNvPr id="13" name="Parallelogram 12">
            <a:extLst>
              <a:ext uri="{FF2B5EF4-FFF2-40B4-BE49-F238E27FC236}">
                <a16:creationId xmlns:a16="http://schemas.microsoft.com/office/drawing/2014/main" id="{EE96184B-368E-4649-3B05-1B471C894656}"/>
              </a:ext>
            </a:extLst>
          </p:cNvPr>
          <p:cNvSpPr/>
          <p:nvPr userDrawn="1"/>
        </p:nvSpPr>
        <p:spPr>
          <a:xfrm>
            <a:off x="-707020" y="6356350"/>
            <a:ext cx="8860420" cy="509265"/>
          </a:xfrm>
          <a:prstGeom prst="parallelogram">
            <a:avLst>
              <a:gd name="adj" fmla="val 125004"/>
            </a:avLst>
          </a:prstGeom>
          <a:gradFill flip="none" rotWithShape="1">
            <a:gsLst>
              <a:gs pos="0">
                <a:srgbClr val="192575">
                  <a:shade val="30000"/>
                  <a:satMod val="115000"/>
                </a:srgbClr>
              </a:gs>
              <a:gs pos="50000">
                <a:srgbClr val="192575">
                  <a:shade val="67500"/>
                  <a:satMod val="115000"/>
                </a:srgbClr>
              </a:gs>
              <a:gs pos="100000">
                <a:srgbClr val="192575">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 name="Title 1">
            <a:extLst>
              <a:ext uri="{FF2B5EF4-FFF2-40B4-BE49-F238E27FC236}">
                <a16:creationId xmlns:a16="http://schemas.microsoft.com/office/drawing/2014/main" id="{A313B17E-CC55-DF92-F791-01BB6E23C6F2}"/>
              </a:ext>
            </a:extLst>
          </p:cNvPr>
          <p:cNvSpPr>
            <a:spLocks noGrp="1"/>
          </p:cNvSpPr>
          <p:nvPr userDrawn="1">
            <p:ph type="title"/>
          </p:nvPr>
        </p:nvSpPr>
        <p:spPr>
          <a:xfrm>
            <a:off x="838200" y="365125"/>
            <a:ext cx="10886954" cy="1325563"/>
          </a:xfrm>
        </p:spPr>
        <p:txBody>
          <a:bodyPr>
            <a:normAutofit/>
          </a:bodyPr>
          <a:lstStyle>
            <a:lvl1pPr>
              <a:defRPr sz="4000" b="1">
                <a:solidFill>
                  <a:srgbClr val="192575"/>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49D4A4-5726-F08D-1CE2-A38E9A3C950A}"/>
              </a:ext>
            </a:extLst>
          </p:cNvPr>
          <p:cNvSpPr>
            <a:spLocks noGrp="1"/>
          </p:cNvSpPr>
          <p:nvPr userDrawn="1">
            <p:ph sz="half" idx="1"/>
          </p:nvPr>
        </p:nvSpPr>
        <p:spPr>
          <a:xfrm>
            <a:off x="838199" y="1825625"/>
            <a:ext cx="5342681" cy="4351338"/>
          </a:xfrm>
        </p:spPr>
        <p:txBody>
          <a:bodyPr>
            <a:normAutofit/>
          </a:bodyPr>
          <a:lstStyle>
            <a:lvl1pPr>
              <a:defRPr sz="22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827C1BE-7758-ADE2-4AEE-EE9E749755EA}"/>
              </a:ext>
            </a:extLst>
          </p:cNvPr>
          <p:cNvSpPr>
            <a:spLocks noGrp="1"/>
          </p:cNvSpPr>
          <p:nvPr userDrawn="1">
            <p:ph sz="half" idx="2"/>
          </p:nvPr>
        </p:nvSpPr>
        <p:spPr>
          <a:xfrm>
            <a:off x="6382474" y="1825625"/>
            <a:ext cx="5342680"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201441-56D5-60DE-0521-CC76EFCA79BB}"/>
              </a:ext>
            </a:extLst>
          </p:cNvPr>
          <p:cNvSpPr>
            <a:spLocks noGrp="1"/>
          </p:cNvSpPr>
          <p:nvPr userDrawn="1">
            <p:ph type="dt" sz="half" idx="10"/>
          </p:nvPr>
        </p:nvSpPr>
        <p:spPr/>
        <p:txBody>
          <a:bodyPr/>
          <a:lstStyle/>
          <a:p>
            <a:fld id="{A31F9579-1F32-4306-9F71-C95011E76905}" type="datetime1">
              <a:rPr lang="en-US" smtClean="0"/>
              <a:t>12/21/2023</a:t>
            </a:fld>
            <a:endParaRPr lang="en-US"/>
          </a:p>
        </p:txBody>
      </p:sp>
      <p:sp>
        <p:nvSpPr>
          <p:cNvPr id="6" name="Footer Placeholder 5">
            <a:extLst>
              <a:ext uri="{FF2B5EF4-FFF2-40B4-BE49-F238E27FC236}">
                <a16:creationId xmlns:a16="http://schemas.microsoft.com/office/drawing/2014/main" id="{A7BEA37F-13E7-87D4-860B-8D76C7A6C0B4}"/>
              </a:ext>
            </a:extLst>
          </p:cNvPr>
          <p:cNvSpPr>
            <a:spLocks noGrp="1"/>
          </p:cNvSpPr>
          <p:nvPr userDrawn="1">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7C3DC9-F3A4-9381-A500-A43F85314B58}"/>
              </a:ext>
            </a:extLst>
          </p:cNvPr>
          <p:cNvSpPr>
            <a:spLocks noGrp="1"/>
          </p:cNvSpPr>
          <p:nvPr userDrawn="1">
            <p:ph type="sldNum" sz="quarter" idx="12"/>
          </p:nvPr>
        </p:nvSpPr>
        <p:spPr>
          <a:xfrm>
            <a:off x="8610600" y="6428419"/>
            <a:ext cx="2743200" cy="365125"/>
          </a:xfrm>
        </p:spPr>
        <p:txBody>
          <a:bodyPr/>
          <a:lstStyle>
            <a:lvl1pPr>
              <a:defRPr>
                <a:solidFill>
                  <a:schemeClr val="bg1"/>
                </a:solidFill>
              </a:defRPr>
            </a:lvl1pPr>
          </a:lstStyle>
          <a:p>
            <a:fld id="{AB109131-778F-4679-B790-6E26ACD9DB0D}" type="slidenum">
              <a:rPr lang="en-US" smtClean="0"/>
              <a:pPr/>
              <a:t>‹#›</a:t>
            </a:fld>
            <a:endParaRPr lang="en-US" dirty="0"/>
          </a:p>
        </p:txBody>
      </p:sp>
      <p:pic>
        <p:nvPicPr>
          <p:cNvPr id="10" name="Picture 9">
            <a:extLst>
              <a:ext uri="{FF2B5EF4-FFF2-40B4-BE49-F238E27FC236}">
                <a16:creationId xmlns:a16="http://schemas.microsoft.com/office/drawing/2014/main" id="{80DE8616-55A7-6CB8-0C98-6C3CA989CB2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1782" t="25394" b="23747"/>
          <a:stretch/>
        </p:blipFill>
        <p:spPr>
          <a:xfrm>
            <a:off x="0" y="-1"/>
            <a:ext cx="568568" cy="5974081"/>
          </a:xfrm>
          <a:prstGeom prst="rect">
            <a:avLst/>
          </a:prstGeom>
        </p:spPr>
      </p:pic>
    </p:spTree>
    <p:extLst>
      <p:ext uri="{BB962C8B-B14F-4D97-AF65-F5344CB8AC3E}">
        <p14:creationId xmlns:p14="http://schemas.microsoft.com/office/powerpoint/2010/main" val="74280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1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2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187FBD35-7B3B-45B6-94E2-EF9B5FB3A5A4}"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2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24"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A5CAD896-0B66-4E02-BD14-865884D1EADC}"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2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28"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Bahnschrift"/>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1A6FD958-1C40-41E9-904A-E0097113C38D}"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6" Type="http://schemas.openxmlformats.org/officeDocument/2006/relationships/image" Target="../media/image1.png"/><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theme" Target="../theme/theme5.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Parallelogram 9"/>
          <p:cNvSpPr/>
          <p:nvPr/>
        </p:nvSpPr>
        <p:spPr>
          <a:xfrm>
            <a:off x="7193160" y="6356520"/>
            <a:ext cx="4998240" cy="509040"/>
          </a:xfrm>
          <a:prstGeom prst="parallelogram">
            <a:avLst>
              <a:gd name="adj" fmla="val 0"/>
            </a:avLst>
          </a:prstGeom>
          <a:gradFill rotWithShape="0">
            <a:gsLst>
              <a:gs pos="0">
                <a:srgbClr val="99440A"/>
              </a:gs>
              <a:gs pos="100000">
                <a:srgbClr val="DA620E"/>
              </a:gs>
            </a:gsLst>
            <a:lin ang="13500000"/>
          </a:gradFill>
          <a:ln>
            <a:noFill/>
          </a:ln>
        </p:spPr>
        <p:style>
          <a:lnRef idx="2">
            <a:schemeClr val="accent1">
              <a:shade val="15000"/>
            </a:schemeClr>
          </a:lnRef>
          <a:fillRef idx="1">
            <a:schemeClr val="accent1"/>
          </a:fillRef>
          <a:effectRef idx="0">
            <a:schemeClr val="accent1"/>
          </a:effectRef>
          <a:fontRef idx="minor"/>
        </p:style>
      </p:sp>
      <p:sp>
        <p:nvSpPr>
          <p:cNvPr id="9"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000" b="1" strike="noStrike" spc="-1">
                <a:solidFill>
                  <a:srgbClr val="192575"/>
                </a:solidFill>
                <a:latin typeface="Bahnschrift"/>
              </a:rPr>
              <a:t>Click to edit Master title style</a:t>
            </a:r>
            <a:endParaRPr lang="en-US" sz="4000" b="0" strike="noStrike" spc="-1">
              <a:solidFill>
                <a:srgbClr val="000000"/>
              </a:solidFill>
              <a:latin typeface="Calibri"/>
            </a:endParaRPr>
          </a:p>
        </p:txBody>
      </p:sp>
      <p:sp>
        <p:nvSpPr>
          <p:cNvPr id="2" name="PlaceHolder 2"/>
          <p:cNvSpPr>
            <a:spLocks noGrp="1"/>
          </p:cNvSpPr>
          <p:nvPr>
            <p:ph type="body"/>
          </p:nvPr>
        </p:nvSpPr>
        <p:spPr>
          <a:xfrm>
            <a:off x="838080" y="1825560"/>
            <a:ext cx="10515240" cy="43509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US" sz="2200" b="0" strike="noStrike" spc="-1">
                <a:solidFill>
                  <a:srgbClr val="000000"/>
                </a:solidFill>
                <a:latin typeface="Bahnschrift"/>
              </a:rPr>
              <a:t>Click to edit Master text styles</a:t>
            </a:r>
          </a:p>
          <a:p>
            <a:pPr marL="685800" lvl="1" indent="-228600">
              <a:lnSpc>
                <a:spcPct val="90000"/>
              </a:lnSpc>
              <a:spcBef>
                <a:spcPts val="499"/>
              </a:spcBef>
              <a:buClr>
                <a:srgbClr val="000000"/>
              </a:buClr>
              <a:buFont typeface="Arial"/>
              <a:buChar char="•"/>
            </a:pPr>
            <a:r>
              <a:rPr lang="en-US" sz="2000" b="0" strike="noStrike" spc="-1">
                <a:solidFill>
                  <a:srgbClr val="000000"/>
                </a:solidFill>
                <a:latin typeface="Bahnschrift"/>
              </a:rPr>
              <a:t>Second level</a:t>
            </a:r>
          </a:p>
          <a:p>
            <a:pPr marL="1143000" lvl="2" indent="-228600">
              <a:lnSpc>
                <a:spcPct val="90000"/>
              </a:lnSpc>
              <a:spcBef>
                <a:spcPts val="499"/>
              </a:spcBef>
              <a:buClr>
                <a:srgbClr val="000000"/>
              </a:buClr>
              <a:buFont typeface="Arial"/>
              <a:buChar char="•"/>
            </a:pPr>
            <a:r>
              <a:rPr lang="en-US" sz="1800" b="0" strike="noStrike" spc="-1">
                <a:solidFill>
                  <a:srgbClr val="000000"/>
                </a:solidFill>
                <a:latin typeface="Bahnschrift"/>
              </a:rPr>
              <a:t>Third level</a:t>
            </a:r>
          </a:p>
          <a:p>
            <a:pPr marL="1600200" lvl="3" indent="-228600">
              <a:lnSpc>
                <a:spcPct val="90000"/>
              </a:lnSpc>
              <a:spcBef>
                <a:spcPts val="499"/>
              </a:spcBef>
              <a:buClr>
                <a:srgbClr val="000000"/>
              </a:buClr>
              <a:buFont typeface="Arial"/>
              <a:buChar char="•"/>
            </a:pPr>
            <a:r>
              <a:rPr lang="en-US" sz="1600" b="0" strike="noStrike" spc="-1">
                <a:solidFill>
                  <a:srgbClr val="000000"/>
                </a:solidFill>
                <a:latin typeface="Bahnschrift"/>
              </a:rPr>
              <a:t>Fourth level</a:t>
            </a:r>
          </a:p>
          <a:p>
            <a:pPr marL="2057400" lvl="4" indent="-228600">
              <a:lnSpc>
                <a:spcPct val="90000"/>
              </a:lnSpc>
              <a:spcBef>
                <a:spcPts val="499"/>
              </a:spcBef>
              <a:buClr>
                <a:srgbClr val="000000"/>
              </a:buClr>
              <a:buFont typeface="Arial"/>
              <a:buChar char="•"/>
            </a:pPr>
            <a:r>
              <a:rPr lang="en-US" sz="1600" b="0" strike="noStrike" spc="-1">
                <a:solidFill>
                  <a:srgbClr val="000000"/>
                </a:solidFill>
                <a:latin typeface="Bahnschrift"/>
              </a:rPr>
              <a:t>Fifth level</a:t>
            </a:r>
          </a:p>
        </p:txBody>
      </p:sp>
      <p:sp>
        <p:nvSpPr>
          <p:cNvPr id="3" name="PlaceHolder 3"/>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US" sz="1200" b="0" strike="noStrike" spc="-1">
              <a:latin typeface="Times New Roman"/>
            </a:endParaRPr>
          </a:p>
        </p:txBody>
      </p:sp>
      <p:sp>
        <p:nvSpPr>
          <p:cNvPr id="4" name="PlaceHolder 4"/>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5" name="PlaceHolder 5"/>
          <p:cNvSpPr>
            <a:spLocks noGrp="1"/>
          </p:cNvSpPr>
          <p:nvPr>
            <p:ph type="sldNum" idx="3"/>
          </p:nvPr>
        </p:nvSpPr>
        <p:spPr>
          <a:xfrm>
            <a:off x="8610480" y="6428520"/>
            <a:ext cx="2742840" cy="364680"/>
          </a:xfrm>
          <a:prstGeom prst="rect">
            <a:avLst/>
          </a:prstGeom>
          <a:noFill/>
          <a:ln w="0">
            <a:noFill/>
          </a:ln>
        </p:spPr>
        <p:txBody>
          <a:bodyPr anchor="ctr">
            <a:noAutofit/>
          </a:bodyPr>
          <a:lstStyle>
            <a:lvl1pPr algn="r">
              <a:lnSpc>
                <a:spcPct val="100000"/>
              </a:lnSpc>
              <a:buNone/>
              <a:defRPr lang="en-US" sz="1600" b="0" strike="noStrike" spc="-1">
                <a:solidFill>
                  <a:srgbClr val="FFFFFF"/>
                </a:solidFill>
                <a:latin typeface="Bahnschrift"/>
              </a:defRPr>
            </a:lvl1pPr>
          </a:lstStyle>
          <a:p>
            <a:pPr algn="r">
              <a:lnSpc>
                <a:spcPct val="100000"/>
              </a:lnSpc>
              <a:buNone/>
            </a:pPr>
            <a:fld id="{263C8075-2B34-4985-A13D-754D47F82FF9}" type="slidenum">
              <a:rPr lang="en-US" sz="1600" b="0" strike="noStrike" spc="-1">
                <a:solidFill>
                  <a:srgbClr val="FFFFFF"/>
                </a:solidFill>
                <a:latin typeface="Bahnschrift"/>
              </a:rPr>
              <a:t>‹#›</a:t>
            </a:fld>
            <a:endParaRPr lang="en-US" sz="1600" b="0" strike="noStrike" spc="-1">
              <a:latin typeface="Times New Roman"/>
            </a:endParaRPr>
          </a:p>
        </p:txBody>
      </p:sp>
      <p:pic>
        <p:nvPicPr>
          <p:cNvPr id="6" name="Picture 7"/>
          <p:cNvPicPr/>
          <p:nvPr/>
        </p:nvPicPr>
        <p:blipFill>
          <a:blip r:embed="rId15"/>
          <a:srcRect l="2" t="48485" r="50798" b="2"/>
          <a:stretch/>
        </p:blipFill>
        <p:spPr>
          <a:xfrm>
            <a:off x="10144800" y="0"/>
            <a:ext cx="2046960" cy="2162520"/>
          </a:xfrm>
          <a:prstGeom prst="rect">
            <a:avLst/>
          </a:prstGeom>
          <a:ln w="0">
            <a:noFill/>
          </a:ln>
        </p:spPr>
      </p:pic>
      <p:sp>
        <p:nvSpPr>
          <p:cNvPr id="7" name="Parallelogram 8"/>
          <p:cNvSpPr/>
          <p:nvPr/>
        </p:nvSpPr>
        <p:spPr>
          <a:xfrm>
            <a:off x="-707040" y="6356520"/>
            <a:ext cx="8859960" cy="509040"/>
          </a:xfrm>
          <a:prstGeom prst="parallelogram">
            <a:avLst>
              <a:gd name="adj" fmla="val 125004"/>
            </a:avLst>
          </a:prstGeom>
          <a:gradFill rotWithShape="0">
            <a:gsLst>
              <a:gs pos="0">
                <a:srgbClr val="0A1249"/>
              </a:gs>
              <a:gs pos="100000">
                <a:srgbClr val="0F1B68"/>
              </a:gs>
            </a:gsLst>
            <a:lin ang="0"/>
          </a:gradFill>
          <a:ln>
            <a:noFill/>
          </a:ln>
        </p:spPr>
        <p:style>
          <a:lnRef idx="2">
            <a:schemeClr val="accent1">
              <a:shade val="15000"/>
            </a:schemeClr>
          </a:lnRef>
          <a:fillRef idx="1">
            <a:schemeClr val="accent1"/>
          </a:fillRef>
          <a:effectRef idx="0">
            <a:schemeClr val="accent1"/>
          </a:effectRef>
          <a:fontRef idx="minor"/>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4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4" name="Picture 13"/>
          <p:cNvPicPr/>
          <p:nvPr/>
        </p:nvPicPr>
        <p:blipFill>
          <a:blip r:embed="rId14"/>
          <a:stretch/>
        </p:blipFill>
        <p:spPr>
          <a:xfrm>
            <a:off x="0" y="0"/>
            <a:ext cx="12191760" cy="6857640"/>
          </a:xfrm>
          <a:prstGeom prst="rect">
            <a:avLst/>
          </a:prstGeom>
          <a:ln w="0">
            <a:noFill/>
          </a:ln>
        </p:spPr>
      </p:pic>
      <p:sp>
        <p:nvSpPr>
          <p:cNvPr id="45" name="PlaceHolder 1"/>
          <p:cNvSpPr>
            <a:spLocks noGrp="1"/>
          </p:cNvSpPr>
          <p:nvPr>
            <p:ph type="title"/>
          </p:nvPr>
        </p:nvSpPr>
        <p:spPr>
          <a:xfrm>
            <a:off x="838080" y="2002680"/>
            <a:ext cx="10515240" cy="2852280"/>
          </a:xfrm>
          <a:prstGeom prst="rect">
            <a:avLst/>
          </a:prstGeom>
          <a:noFill/>
          <a:ln w="0">
            <a:noFill/>
          </a:ln>
        </p:spPr>
        <p:txBody>
          <a:bodyPr anchor="ctr">
            <a:normAutofit/>
          </a:bodyPr>
          <a:lstStyle/>
          <a:p>
            <a:pPr algn="ctr">
              <a:lnSpc>
                <a:spcPct val="90000"/>
              </a:lnSpc>
              <a:buNone/>
            </a:pPr>
            <a:r>
              <a:rPr lang="en-US" sz="9600" b="1" strike="noStrike" spc="-1">
                <a:solidFill>
                  <a:srgbClr val="FFFFFF"/>
                </a:solidFill>
                <a:latin typeface="Bahnschrift"/>
              </a:rPr>
              <a:t>Click to edit Master title style</a:t>
            </a:r>
            <a:endParaRPr lang="en-US" sz="9600" b="0" strike="noStrike" spc="-1">
              <a:solidFill>
                <a:srgbClr val="000000"/>
              </a:solidFill>
              <a:latin typeface="Calibri"/>
            </a:endParaRPr>
          </a:p>
        </p:txBody>
      </p:sp>
      <p:sp>
        <p:nvSpPr>
          <p:cNvPr id="46" name="PlaceHolder 2"/>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US" sz="1200" b="0" strike="noStrike" spc="-1">
              <a:latin typeface="Times New Roman"/>
            </a:endParaRPr>
          </a:p>
        </p:txBody>
      </p:sp>
      <p:sp>
        <p:nvSpPr>
          <p:cNvPr id="47" name="PlaceHolder 3"/>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48" name="PlaceHolder 4"/>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lang="en-US" sz="1600" b="0" strike="noStrike" spc="-1">
                <a:solidFill>
                  <a:srgbClr val="8B8B8B"/>
                </a:solidFill>
                <a:latin typeface="Bahnschrift"/>
              </a:defRPr>
            </a:lvl1pPr>
          </a:lstStyle>
          <a:p>
            <a:pPr algn="r">
              <a:lnSpc>
                <a:spcPct val="100000"/>
              </a:lnSpc>
              <a:buNone/>
            </a:pPr>
            <a:fld id="{AEFDBD9D-538A-4478-B7CB-3B47DDF74500}" type="slidenum">
              <a:rPr lang="en-US" sz="1600" b="0" strike="noStrike" spc="-1">
                <a:solidFill>
                  <a:srgbClr val="8B8B8B"/>
                </a:solidFill>
                <a:latin typeface="Bahnschrift"/>
              </a:rPr>
              <a:t>‹#›</a:t>
            </a:fld>
            <a:endParaRPr lang="en-US" sz="1600" b="0" strike="noStrike" spc="-1">
              <a:latin typeface="Times New Roman"/>
            </a:endParaRPr>
          </a:p>
        </p:txBody>
      </p:sp>
      <p:sp>
        <p:nvSpPr>
          <p:cNvPr id="49"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Bahnschrift"/>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Bahnschrift"/>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Bahnschrift"/>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Bahnschrift"/>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Bahnschrift"/>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Bahnschrift"/>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Bahnschrift"/>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 name="Parallelogram 11"/>
          <p:cNvSpPr/>
          <p:nvPr/>
        </p:nvSpPr>
        <p:spPr>
          <a:xfrm>
            <a:off x="7193160" y="6356520"/>
            <a:ext cx="4998240" cy="509040"/>
          </a:xfrm>
          <a:prstGeom prst="parallelogram">
            <a:avLst>
              <a:gd name="adj" fmla="val 0"/>
            </a:avLst>
          </a:prstGeom>
          <a:gradFill rotWithShape="0">
            <a:gsLst>
              <a:gs pos="0">
                <a:srgbClr val="99440A"/>
              </a:gs>
              <a:gs pos="100000">
                <a:srgbClr val="DA620E"/>
              </a:gs>
            </a:gsLst>
            <a:lin ang="13500000"/>
          </a:gradFill>
          <a:ln>
            <a:noFill/>
          </a:ln>
        </p:spPr>
        <p:style>
          <a:lnRef idx="2">
            <a:schemeClr val="accent1">
              <a:shade val="15000"/>
            </a:schemeClr>
          </a:lnRef>
          <a:fillRef idx="1">
            <a:schemeClr val="accent1"/>
          </a:fillRef>
          <a:effectRef idx="0">
            <a:schemeClr val="accent1"/>
          </a:effectRef>
          <a:fontRef idx="minor"/>
        </p:style>
      </p:sp>
      <p:sp>
        <p:nvSpPr>
          <p:cNvPr id="87" name="Parallelogram 12"/>
          <p:cNvSpPr/>
          <p:nvPr/>
        </p:nvSpPr>
        <p:spPr>
          <a:xfrm>
            <a:off x="-707040" y="6356520"/>
            <a:ext cx="8859960" cy="509040"/>
          </a:xfrm>
          <a:prstGeom prst="parallelogram">
            <a:avLst>
              <a:gd name="adj" fmla="val 125004"/>
            </a:avLst>
          </a:prstGeom>
          <a:gradFill rotWithShape="0">
            <a:gsLst>
              <a:gs pos="0">
                <a:srgbClr val="0A1249"/>
              </a:gs>
              <a:gs pos="100000">
                <a:srgbClr val="0F1B68"/>
              </a:gs>
            </a:gsLst>
            <a:lin ang="0"/>
          </a:gradFill>
          <a:ln>
            <a:noFill/>
          </a:ln>
        </p:spPr>
        <p:style>
          <a:lnRef idx="2">
            <a:schemeClr val="accent1">
              <a:shade val="15000"/>
            </a:schemeClr>
          </a:lnRef>
          <a:fillRef idx="1">
            <a:schemeClr val="accent1"/>
          </a:fillRef>
          <a:effectRef idx="0">
            <a:schemeClr val="accent1"/>
          </a:effectRef>
          <a:fontRef idx="minor"/>
        </p:style>
      </p:sp>
      <p:sp>
        <p:nvSpPr>
          <p:cNvPr id="88" name="PlaceHolder 1"/>
          <p:cNvSpPr>
            <a:spLocks noGrp="1"/>
          </p:cNvSpPr>
          <p:nvPr>
            <p:ph type="title"/>
          </p:nvPr>
        </p:nvSpPr>
        <p:spPr>
          <a:xfrm>
            <a:off x="838080" y="365040"/>
            <a:ext cx="10886760" cy="1325160"/>
          </a:xfrm>
          <a:prstGeom prst="rect">
            <a:avLst/>
          </a:prstGeom>
          <a:noFill/>
          <a:ln w="0">
            <a:noFill/>
          </a:ln>
        </p:spPr>
        <p:txBody>
          <a:bodyPr anchor="ctr">
            <a:normAutofit/>
          </a:bodyPr>
          <a:lstStyle/>
          <a:p>
            <a:pPr>
              <a:lnSpc>
                <a:spcPct val="90000"/>
              </a:lnSpc>
              <a:buNone/>
            </a:pPr>
            <a:r>
              <a:rPr lang="en-US" sz="4000" b="1" strike="noStrike" spc="-1">
                <a:solidFill>
                  <a:srgbClr val="192575"/>
                </a:solidFill>
                <a:latin typeface="Bahnschrift"/>
              </a:rPr>
              <a:t>Click to edit Master title style</a:t>
            </a:r>
            <a:endParaRPr lang="en-US" sz="4000" b="0" strike="noStrike" spc="-1">
              <a:solidFill>
                <a:srgbClr val="000000"/>
              </a:solidFill>
              <a:latin typeface="Calibri"/>
            </a:endParaRPr>
          </a:p>
        </p:txBody>
      </p:sp>
      <p:sp>
        <p:nvSpPr>
          <p:cNvPr id="89" name="PlaceHolder 2"/>
          <p:cNvSpPr>
            <a:spLocks noGrp="1"/>
          </p:cNvSpPr>
          <p:nvPr>
            <p:ph type="body"/>
          </p:nvPr>
        </p:nvSpPr>
        <p:spPr>
          <a:xfrm>
            <a:off x="838080" y="1825560"/>
            <a:ext cx="5342400" cy="43509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US" sz="2200" b="0" strike="noStrike" spc="-1">
                <a:solidFill>
                  <a:srgbClr val="000000"/>
                </a:solidFill>
                <a:latin typeface="Bahnschrift"/>
              </a:rPr>
              <a:t>Click to edit Master text styles</a:t>
            </a:r>
          </a:p>
          <a:p>
            <a:pPr marL="685800" lvl="1" indent="-228600">
              <a:lnSpc>
                <a:spcPct val="90000"/>
              </a:lnSpc>
              <a:spcBef>
                <a:spcPts val="499"/>
              </a:spcBef>
              <a:buClr>
                <a:srgbClr val="000000"/>
              </a:buClr>
              <a:buFont typeface="Arial"/>
              <a:buChar char="•"/>
            </a:pPr>
            <a:r>
              <a:rPr lang="en-US" sz="2000" b="0" strike="noStrike" spc="-1">
                <a:solidFill>
                  <a:srgbClr val="000000"/>
                </a:solidFill>
                <a:latin typeface="Bahnschrift"/>
              </a:rPr>
              <a:t>Second level</a:t>
            </a:r>
          </a:p>
          <a:p>
            <a:pPr marL="1143000" lvl="2" indent="-228600">
              <a:lnSpc>
                <a:spcPct val="90000"/>
              </a:lnSpc>
              <a:spcBef>
                <a:spcPts val="499"/>
              </a:spcBef>
              <a:buClr>
                <a:srgbClr val="000000"/>
              </a:buClr>
              <a:buFont typeface="Arial"/>
              <a:buChar char="•"/>
            </a:pPr>
            <a:r>
              <a:rPr lang="en-US" sz="1800" b="0" strike="noStrike" spc="-1">
                <a:solidFill>
                  <a:srgbClr val="000000"/>
                </a:solidFill>
                <a:latin typeface="Bahnschrift"/>
              </a:rPr>
              <a:t>Third level</a:t>
            </a:r>
          </a:p>
          <a:p>
            <a:pPr marL="1600200" lvl="3" indent="-228600">
              <a:lnSpc>
                <a:spcPct val="90000"/>
              </a:lnSpc>
              <a:spcBef>
                <a:spcPts val="499"/>
              </a:spcBef>
              <a:buClr>
                <a:srgbClr val="000000"/>
              </a:buClr>
              <a:buFont typeface="Arial"/>
              <a:buChar char="•"/>
            </a:pPr>
            <a:r>
              <a:rPr lang="en-US" sz="1600" b="0" strike="noStrike" spc="-1">
                <a:solidFill>
                  <a:srgbClr val="000000"/>
                </a:solidFill>
                <a:latin typeface="Bahnschrift"/>
              </a:rPr>
              <a:t>Fourth level</a:t>
            </a:r>
          </a:p>
          <a:p>
            <a:pPr marL="2057400" lvl="4" indent="-228600">
              <a:lnSpc>
                <a:spcPct val="90000"/>
              </a:lnSpc>
              <a:spcBef>
                <a:spcPts val="499"/>
              </a:spcBef>
              <a:buClr>
                <a:srgbClr val="000000"/>
              </a:buClr>
              <a:buFont typeface="Arial"/>
              <a:buChar char="•"/>
            </a:pPr>
            <a:r>
              <a:rPr lang="en-US" sz="1600" b="0" strike="noStrike" spc="-1">
                <a:solidFill>
                  <a:srgbClr val="000000"/>
                </a:solidFill>
                <a:latin typeface="Bahnschrift"/>
              </a:rPr>
              <a:t>Fifth level</a:t>
            </a:r>
          </a:p>
        </p:txBody>
      </p:sp>
      <p:sp>
        <p:nvSpPr>
          <p:cNvPr id="90" name="PlaceHolder 3"/>
          <p:cNvSpPr>
            <a:spLocks noGrp="1"/>
          </p:cNvSpPr>
          <p:nvPr>
            <p:ph type="body"/>
          </p:nvPr>
        </p:nvSpPr>
        <p:spPr>
          <a:xfrm>
            <a:off x="6382440" y="1825560"/>
            <a:ext cx="5342400" cy="43509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US" sz="2400" b="0" strike="noStrike" spc="-1">
                <a:solidFill>
                  <a:srgbClr val="000000"/>
                </a:solidFill>
                <a:latin typeface="Bahnschrift"/>
              </a:rPr>
              <a:t>Click to edit Master text styles</a:t>
            </a:r>
          </a:p>
          <a:p>
            <a:pPr marL="685800" lvl="1" indent="-228600">
              <a:lnSpc>
                <a:spcPct val="90000"/>
              </a:lnSpc>
              <a:spcBef>
                <a:spcPts val="499"/>
              </a:spcBef>
              <a:buClr>
                <a:srgbClr val="000000"/>
              </a:buClr>
              <a:buFont typeface="Arial"/>
              <a:buChar char="•"/>
            </a:pPr>
            <a:r>
              <a:rPr lang="en-US" sz="2000" b="0" strike="noStrike" spc="-1">
                <a:solidFill>
                  <a:srgbClr val="000000"/>
                </a:solidFill>
                <a:latin typeface="Bahnschrift"/>
              </a:rPr>
              <a:t>Second level</a:t>
            </a:r>
          </a:p>
          <a:p>
            <a:pPr marL="1143000" lvl="2" indent="-228600">
              <a:lnSpc>
                <a:spcPct val="90000"/>
              </a:lnSpc>
              <a:spcBef>
                <a:spcPts val="499"/>
              </a:spcBef>
              <a:buClr>
                <a:srgbClr val="000000"/>
              </a:buClr>
              <a:buFont typeface="Arial"/>
              <a:buChar char="•"/>
            </a:pPr>
            <a:r>
              <a:rPr lang="en-US" sz="1800" b="0" strike="noStrike" spc="-1">
                <a:solidFill>
                  <a:srgbClr val="000000"/>
                </a:solidFill>
                <a:latin typeface="Bahnschrift"/>
              </a:rPr>
              <a:t>Third level</a:t>
            </a:r>
          </a:p>
          <a:p>
            <a:pPr marL="1600200" lvl="3" indent="-228600">
              <a:lnSpc>
                <a:spcPct val="90000"/>
              </a:lnSpc>
              <a:spcBef>
                <a:spcPts val="499"/>
              </a:spcBef>
              <a:buClr>
                <a:srgbClr val="000000"/>
              </a:buClr>
              <a:buFont typeface="Arial"/>
              <a:buChar char="•"/>
            </a:pPr>
            <a:r>
              <a:rPr lang="en-US" sz="1600" b="0" strike="noStrike" spc="-1">
                <a:solidFill>
                  <a:srgbClr val="000000"/>
                </a:solidFill>
                <a:latin typeface="Bahnschrift"/>
              </a:rPr>
              <a:t>Fourth level</a:t>
            </a:r>
          </a:p>
          <a:p>
            <a:pPr marL="2057400" lvl="4" indent="-228600">
              <a:lnSpc>
                <a:spcPct val="90000"/>
              </a:lnSpc>
              <a:spcBef>
                <a:spcPts val="499"/>
              </a:spcBef>
              <a:buClr>
                <a:srgbClr val="000000"/>
              </a:buClr>
              <a:buFont typeface="Arial"/>
              <a:buChar char="•"/>
            </a:pPr>
            <a:r>
              <a:rPr lang="en-US" sz="1600" b="0" strike="noStrike" spc="-1">
                <a:solidFill>
                  <a:srgbClr val="000000"/>
                </a:solidFill>
                <a:latin typeface="Bahnschrift"/>
              </a:rPr>
              <a:t>Fifth level</a:t>
            </a:r>
          </a:p>
        </p:txBody>
      </p:sp>
      <p:sp>
        <p:nvSpPr>
          <p:cNvPr id="91" name="PlaceHolder 4"/>
          <p:cNvSpPr>
            <a:spLocks noGrp="1"/>
          </p:cNvSpPr>
          <p:nvPr>
            <p:ph type="dt" idx="7"/>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US" sz="1200" b="0" strike="noStrike" spc="-1">
              <a:latin typeface="Times New Roman"/>
            </a:endParaRPr>
          </a:p>
        </p:txBody>
      </p:sp>
      <p:sp>
        <p:nvSpPr>
          <p:cNvPr id="92" name="PlaceHolder 5"/>
          <p:cNvSpPr>
            <a:spLocks noGrp="1"/>
          </p:cNvSpPr>
          <p:nvPr>
            <p:ph type="ftr" idx="8"/>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93" name="PlaceHolder 6"/>
          <p:cNvSpPr>
            <a:spLocks noGrp="1"/>
          </p:cNvSpPr>
          <p:nvPr>
            <p:ph type="sldNum" idx="9"/>
          </p:nvPr>
        </p:nvSpPr>
        <p:spPr>
          <a:xfrm>
            <a:off x="8610480" y="6428520"/>
            <a:ext cx="2742840" cy="364680"/>
          </a:xfrm>
          <a:prstGeom prst="rect">
            <a:avLst/>
          </a:prstGeom>
          <a:noFill/>
          <a:ln w="0">
            <a:noFill/>
          </a:ln>
        </p:spPr>
        <p:txBody>
          <a:bodyPr anchor="ctr">
            <a:noAutofit/>
          </a:bodyPr>
          <a:lstStyle>
            <a:lvl1pPr algn="r">
              <a:lnSpc>
                <a:spcPct val="100000"/>
              </a:lnSpc>
              <a:buNone/>
              <a:defRPr lang="en-US" sz="1600" b="0" strike="noStrike" spc="-1">
                <a:solidFill>
                  <a:srgbClr val="FFFFFF"/>
                </a:solidFill>
                <a:latin typeface="Bahnschrift"/>
              </a:defRPr>
            </a:lvl1pPr>
          </a:lstStyle>
          <a:p>
            <a:pPr algn="r">
              <a:lnSpc>
                <a:spcPct val="100000"/>
              </a:lnSpc>
              <a:buNone/>
            </a:pPr>
            <a:fld id="{2DB4A3DE-DD92-42AB-9959-F5DA05607212}" type="slidenum">
              <a:rPr lang="en-US" sz="1600" b="0" strike="noStrike" spc="-1">
                <a:solidFill>
                  <a:srgbClr val="FFFFFF"/>
                </a:solidFill>
                <a:latin typeface="Bahnschrift"/>
              </a:rPr>
              <a:t>‹#›</a:t>
            </a:fld>
            <a:endParaRPr lang="en-US" sz="1600" b="0" strike="noStrike" spc="-1">
              <a:latin typeface="Times New Roman"/>
            </a:endParaRPr>
          </a:p>
        </p:txBody>
      </p:sp>
      <p:pic>
        <p:nvPicPr>
          <p:cNvPr id="94" name="Picture 9"/>
          <p:cNvPicPr/>
          <p:nvPr/>
        </p:nvPicPr>
        <p:blipFill>
          <a:blip r:embed="rId14"/>
          <a:srcRect l="91783" t="25394" b="23748"/>
          <a:stretch/>
        </p:blipFill>
        <p:spPr>
          <a:xfrm>
            <a:off x="0" y="0"/>
            <a:ext cx="568080" cy="59738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Bahnschrift"/>
              </a:rPr>
              <a:t>Click to edit Master title style</a:t>
            </a:r>
            <a:endParaRPr lang="en-US" sz="6000" b="0" strike="noStrike" spc="-1">
              <a:solidFill>
                <a:srgbClr val="000000"/>
              </a:solidFill>
              <a:latin typeface="Calibri"/>
            </a:endParaRPr>
          </a:p>
        </p:txBody>
      </p:sp>
      <p:sp>
        <p:nvSpPr>
          <p:cNvPr id="173" name="PlaceHolder 2"/>
          <p:cNvSpPr>
            <a:spLocks noGrp="1"/>
          </p:cNvSpPr>
          <p:nvPr>
            <p:ph type="dt" idx="13"/>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US" sz="1200" b="0" strike="noStrike" spc="-1">
              <a:latin typeface="Times New Roman"/>
            </a:endParaRPr>
          </a:p>
        </p:txBody>
      </p:sp>
      <p:sp>
        <p:nvSpPr>
          <p:cNvPr id="174" name="PlaceHolder 3"/>
          <p:cNvSpPr>
            <a:spLocks noGrp="1"/>
          </p:cNvSpPr>
          <p:nvPr>
            <p:ph type="ftr" idx="14"/>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175" name="PlaceHolder 4"/>
          <p:cNvSpPr>
            <a:spLocks noGrp="1"/>
          </p:cNvSpPr>
          <p:nvPr>
            <p:ph type="sldNum" idx="15"/>
          </p:nvPr>
        </p:nvSpPr>
        <p:spPr>
          <a:xfrm>
            <a:off x="8610480" y="6356520"/>
            <a:ext cx="2742840" cy="364680"/>
          </a:xfrm>
          <a:prstGeom prst="rect">
            <a:avLst/>
          </a:prstGeom>
          <a:noFill/>
          <a:ln w="0">
            <a:noFill/>
          </a:ln>
        </p:spPr>
        <p:txBody>
          <a:bodyPr anchor="ctr">
            <a:noAutofit/>
          </a:bodyPr>
          <a:lstStyle>
            <a:lvl1pPr algn="r">
              <a:lnSpc>
                <a:spcPct val="100000"/>
              </a:lnSpc>
              <a:buNone/>
              <a:defRPr lang="en-US" sz="1600" b="0" strike="noStrike" spc="-1">
                <a:solidFill>
                  <a:srgbClr val="8B8B8B"/>
                </a:solidFill>
                <a:latin typeface="Bahnschrift"/>
              </a:defRPr>
            </a:lvl1pPr>
          </a:lstStyle>
          <a:p>
            <a:pPr algn="r">
              <a:lnSpc>
                <a:spcPct val="100000"/>
              </a:lnSpc>
              <a:buNone/>
            </a:pPr>
            <a:fld id="{19BFA98D-483E-476C-BBB2-A26CD4211B98}" type="slidenum">
              <a:rPr lang="en-US" sz="1600" b="0" strike="noStrike" spc="-1">
                <a:solidFill>
                  <a:srgbClr val="8B8B8B"/>
                </a:solidFill>
                <a:latin typeface="Bahnschrift"/>
              </a:rPr>
              <a:t>‹#›</a:t>
            </a:fld>
            <a:endParaRPr lang="en-US" sz="1600" b="0" strike="noStrike" spc="-1">
              <a:latin typeface="Times New Roman"/>
            </a:endParaRPr>
          </a:p>
        </p:txBody>
      </p:sp>
      <p:sp>
        <p:nvSpPr>
          <p:cNvPr id="176"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Bahnschrift"/>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Bahnschrift"/>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Bahnschrift"/>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Bahnschrift"/>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Bahnschrift"/>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Bahnschrift"/>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Bahnschrift"/>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4" name="Parallelogram 9"/>
          <p:cNvSpPr/>
          <p:nvPr/>
        </p:nvSpPr>
        <p:spPr>
          <a:xfrm>
            <a:off x="7193160" y="6356520"/>
            <a:ext cx="4998240" cy="509040"/>
          </a:xfrm>
          <a:prstGeom prst="parallelogram">
            <a:avLst>
              <a:gd name="adj" fmla="val 0"/>
            </a:avLst>
          </a:prstGeom>
          <a:gradFill rotWithShape="0">
            <a:gsLst>
              <a:gs pos="0">
                <a:srgbClr val="99440A"/>
              </a:gs>
              <a:gs pos="100000">
                <a:srgbClr val="DA620E"/>
              </a:gs>
            </a:gsLst>
            <a:lin ang="13500000"/>
          </a:gradFill>
          <a:ln>
            <a:noFill/>
          </a:ln>
        </p:spPr>
        <p:style>
          <a:lnRef idx="2">
            <a:schemeClr val="accent1">
              <a:shade val="15000"/>
            </a:schemeClr>
          </a:lnRef>
          <a:fillRef idx="1">
            <a:schemeClr val="accent1"/>
          </a:fillRef>
          <a:effectRef idx="0">
            <a:schemeClr val="accent1"/>
          </a:effectRef>
          <a:fontRef idx="minor"/>
        </p:style>
      </p:sp>
      <p:sp>
        <p:nvSpPr>
          <p:cNvPr id="255"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000" b="1" strike="noStrike" spc="-1">
                <a:solidFill>
                  <a:srgbClr val="192575"/>
                </a:solidFill>
                <a:latin typeface="Bahnschrift"/>
              </a:rPr>
              <a:t>Click to edit Master title style</a:t>
            </a:r>
            <a:endParaRPr lang="en-US" sz="4000" b="0" strike="noStrike" spc="-1">
              <a:solidFill>
                <a:srgbClr val="000000"/>
              </a:solidFill>
              <a:latin typeface="Calibri"/>
            </a:endParaRPr>
          </a:p>
        </p:txBody>
      </p:sp>
      <p:sp>
        <p:nvSpPr>
          <p:cNvPr id="256" name="PlaceHolder 2"/>
          <p:cNvSpPr>
            <a:spLocks noGrp="1"/>
          </p:cNvSpPr>
          <p:nvPr>
            <p:ph type="body"/>
          </p:nvPr>
        </p:nvSpPr>
        <p:spPr>
          <a:xfrm>
            <a:off x="838080" y="1825560"/>
            <a:ext cx="10515240" cy="43509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US" sz="2200" b="0" strike="noStrike" spc="-1">
                <a:solidFill>
                  <a:srgbClr val="000000"/>
                </a:solidFill>
                <a:latin typeface="Bahnschrift"/>
              </a:rPr>
              <a:t>Click to edit Master text styles</a:t>
            </a:r>
          </a:p>
          <a:p>
            <a:pPr marL="685800" lvl="1" indent="-228600">
              <a:lnSpc>
                <a:spcPct val="90000"/>
              </a:lnSpc>
              <a:spcBef>
                <a:spcPts val="499"/>
              </a:spcBef>
              <a:buClr>
                <a:srgbClr val="000000"/>
              </a:buClr>
              <a:buFont typeface="Arial"/>
              <a:buChar char="•"/>
            </a:pPr>
            <a:r>
              <a:rPr lang="en-US" sz="2000" b="0" strike="noStrike" spc="-1">
                <a:solidFill>
                  <a:srgbClr val="000000"/>
                </a:solidFill>
                <a:latin typeface="Bahnschrift"/>
              </a:rPr>
              <a:t>Second level</a:t>
            </a:r>
          </a:p>
          <a:p>
            <a:pPr marL="1143000" lvl="2" indent="-228600">
              <a:lnSpc>
                <a:spcPct val="90000"/>
              </a:lnSpc>
              <a:spcBef>
                <a:spcPts val="499"/>
              </a:spcBef>
              <a:buClr>
                <a:srgbClr val="000000"/>
              </a:buClr>
              <a:buFont typeface="Arial"/>
              <a:buChar char="•"/>
            </a:pPr>
            <a:r>
              <a:rPr lang="en-US" sz="1800" b="0" strike="noStrike" spc="-1">
                <a:solidFill>
                  <a:srgbClr val="000000"/>
                </a:solidFill>
                <a:latin typeface="Bahnschrift"/>
              </a:rPr>
              <a:t>Third level</a:t>
            </a:r>
          </a:p>
          <a:p>
            <a:pPr marL="1600200" lvl="3" indent="-228600">
              <a:lnSpc>
                <a:spcPct val="90000"/>
              </a:lnSpc>
              <a:spcBef>
                <a:spcPts val="499"/>
              </a:spcBef>
              <a:buClr>
                <a:srgbClr val="000000"/>
              </a:buClr>
              <a:buFont typeface="Arial"/>
              <a:buChar char="•"/>
            </a:pPr>
            <a:r>
              <a:rPr lang="en-US" sz="1600" b="0" strike="noStrike" spc="-1">
                <a:solidFill>
                  <a:srgbClr val="000000"/>
                </a:solidFill>
                <a:latin typeface="Bahnschrift"/>
              </a:rPr>
              <a:t>Fourth level</a:t>
            </a:r>
          </a:p>
          <a:p>
            <a:pPr marL="2057400" lvl="4" indent="-228600">
              <a:lnSpc>
                <a:spcPct val="90000"/>
              </a:lnSpc>
              <a:spcBef>
                <a:spcPts val="499"/>
              </a:spcBef>
              <a:buClr>
                <a:srgbClr val="000000"/>
              </a:buClr>
              <a:buFont typeface="Arial"/>
              <a:buChar char="•"/>
            </a:pPr>
            <a:r>
              <a:rPr lang="en-US" sz="1600" b="0" strike="noStrike" spc="-1">
                <a:solidFill>
                  <a:srgbClr val="000000"/>
                </a:solidFill>
                <a:latin typeface="Bahnschrift"/>
              </a:rPr>
              <a:t>Fifth level</a:t>
            </a:r>
          </a:p>
        </p:txBody>
      </p:sp>
      <p:sp>
        <p:nvSpPr>
          <p:cNvPr id="257" name="PlaceHolder 3"/>
          <p:cNvSpPr>
            <a:spLocks noGrp="1"/>
          </p:cNvSpPr>
          <p:nvPr>
            <p:ph type="dt" idx="19"/>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US" sz="1200" b="0" strike="noStrike" spc="-1">
              <a:latin typeface="Times New Roman"/>
            </a:endParaRPr>
          </a:p>
        </p:txBody>
      </p:sp>
      <p:sp>
        <p:nvSpPr>
          <p:cNvPr id="258" name="PlaceHolder 4"/>
          <p:cNvSpPr>
            <a:spLocks noGrp="1"/>
          </p:cNvSpPr>
          <p:nvPr>
            <p:ph type="ftr" idx="20"/>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259" name="PlaceHolder 5"/>
          <p:cNvSpPr>
            <a:spLocks noGrp="1"/>
          </p:cNvSpPr>
          <p:nvPr>
            <p:ph type="sldNum" idx="21"/>
          </p:nvPr>
        </p:nvSpPr>
        <p:spPr>
          <a:xfrm>
            <a:off x="8610480" y="6428520"/>
            <a:ext cx="2742840" cy="364680"/>
          </a:xfrm>
          <a:prstGeom prst="rect">
            <a:avLst/>
          </a:prstGeom>
          <a:noFill/>
          <a:ln w="0">
            <a:noFill/>
          </a:ln>
        </p:spPr>
        <p:txBody>
          <a:bodyPr anchor="ctr">
            <a:noAutofit/>
          </a:bodyPr>
          <a:lstStyle>
            <a:lvl1pPr algn="r">
              <a:lnSpc>
                <a:spcPct val="100000"/>
              </a:lnSpc>
              <a:buNone/>
              <a:defRPr lang="en-US" sz="1600" b="0" strike="noStrike" spc="-1">
                <a:solidFill>
                  <a:srgbClr val="FFFFFF"/>
                </a:solidFill>
                <a:latin typeface="Bahnschrift"/>
              </a:defRPr>
            </a:lvl1pPr>
          </a:lstStyle>
          <a:p>
            <a:pPr algn="r">
              <a:lnSpc>
                <a:spcPct val="100000"/>
              </a:lnSpc>
              <a:buNone/>
            </a:pPr>
            <a:fld id="{0644CE27-4D28-40A8-A984-78393EDE7F7A}" type="slidenum">
              <a:rPr lang="en-US" sz="1600" b="0" strike="noStrike" spc="-1">
                <a:solidFill>
                  <a:srgbClr val="FFFFFF"/>
                </a:solidFill>
                <a:latin typeface="Bahnschrift"/>
              </a:rPr>
              <a:t>‹#›</a:t>
            </a:fld>
            <a:endParaRPr lang="en-US" sz="1600" b="0" strike="noStrike" spc="-1">
              <a:latin typeface="Times New Roman"/>
            </a:endParaRPr>
          </a:p>
        </p:txBody>
      </p:sp>
      <p:pic>
        <p:nvPicPr>
          <p:cNvPr id="260" name="Picture 7"/>
          <p:cNvPicPr/>
          <p:nvPr/>
        </p:nvPicPr>
        <p:blipFill>
          <a:blip r:embed="rId16"/>
          <a:srcRect l="2" t="48485" r="50798" b="2"/>
          <a:stretch/>
        </p:blipFill>
        <p:spPr>
          <a:xfrm>
            <a:off x="10144800" y="0"/>
            <a:ext cx="2046960" cy="2162520"/>
          </a:xfrm>
          <a:prstGeom prst="rect">
            <a:avLst/>
          </a:prstGeom>
          <a:ln w="0">
            <a:noFill/>
          </a:ln>
        </p:spPr>
      </p:pic>
      <p:sp>
        <p:nvSpPr>
          <p:cNvPr id="261" name="Parallelogram 8"/>
          <p:cNvSpPr/>
          <p:nvPr/>
        </p:nvSpPr>
        <p:spPr>
          <a:xfrm>
            <a:off x="-707040" y="6356520"/>
            <a:ext cx="8859960" cy="509040"/>
          </a:xfrm>
          <a:prstGeom prst="parallelogram">
            <a:avLst>
              <a:gd name="adj" fmla="val 125004"/>
            </a:avLst>
          </a:prstGeom>
          <a:gradFill rotWithShape="0">
            <a:gsLst>
              <a:gs pos="0">
                <a:srgbClr val="0A1249"/>
              </a:gs>
              <a:gs pos="100000">
                <a:srgbClr val="0F1B68"/>
              </a:gs>
            </a:gsLst>
            <a:lin ang="0"/>
          </a:gradFill>
          <a:ln>
            <a:noFill/>
          </a:ln>
        </p:spPr>
        <p:style>
          <a:lnRef idx="2">
            <a:schemeClr val="accent1">
              <a:shade val="15000"/>
            </a:schemeClr>
          </a:lnRef>
          <a:fillRef idx="1">
            <a:schemeClr val="accent1"/>
          </a:fillRef>
          <a:effectRef idx="0">
            <a:schemeClr val="accent1"/>
          </a:effectRef>
          <a:fontRef idx="minor"/>
        </p:style>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40" r:id="rId13"/>
    <p:sldLayoutId id="214748374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Kalabagh_Dam" TargetMode="External"/><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3.xml"/></Relationships>
</file>

<file path=ppt/slides/_rels/slide2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png"/><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en.wikipedia.org/wiki/Indus_River" TargetMode="External"/><Relationship Id="rId7" Type="http://schemas.openxmlformats.org/officeDocument/2006/relationships/hyperlink" Target="https://en.wikipedia.org/wiki/Gilgit_Baltistan" TargetMode="External"/><Relationship Id="rId2" Type="http://schemas.openxmlformats.org/officeDocument/2006/relationships/hyperlink" Target="https://en.wikipedia.org/wiki/Gravity_dam" TargetMode="External"/><Relationship Id="rId1" Type="http://schemas.openxmlformats.org/officeDocument/2006/relationships/slideLayout" Target="../slideLayouts/slideLayout29.xml"/><Relationship Id="rId6" Type="http://schemas.openxmlformats.org/officeDocument/2006/relationships/hyperlink" Target="https://en.wikipedia.org/wiki/Diamer_District" TargetMode="External"/><Relationship Id="rId5" Type="http://schemas.openxmlformats.org/officeDocument/2006/relationships/hyperlink" Target="https://en.wikipedia.org/wiki/Khyber_Pakhtunkhwa" TargetMode="External"/><Relationship Id="rId4" Type="http://schemas.openxmlformats.org/officeDocument/2006/relationships/hyperlink" Target="https://en.wikipedia.org/wiki/Kohistan_District,_Pakistan"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Chilas" TargetMode="External"/><Relationship Id="rId2" Type="http://schemas.openxmlformats.org/officeDocument/2006/relationships/image" Target="../media/image8.png"/><Relationship Id="rId1" Type="http://schemas.openxmlformats.org/officeDocument/2006/relationships/slideLayout" Target="../slideLayouts/slideLayout29.xml"/><Relationship Id="rId4" Type="http://schemas.openxmlformats.org/officeDocument/2006/relationships/hyperlink" Target="https://en.wikipedia.org/wiki/Tarbela_Dam"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8" name="Rectangle 11"/>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299" name="Rectangle 13"/>
          <p:cNvSpPr/>
          <p:nvPr/>
        </p:nvSpPr>
        <p:spPr>
          <a:xfrm>
            <a:off x="0" y="0"/>
            <a:ext cx="12188520" cy="685764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300" name="Rectangle 15"/>
          <p:cNvSpPr/>
          <p:nvPr/>
        </p:nvSpPr>
        <p:spPr>
          <a:xfrm>
            <a:off x="0" y="0"/>
            <a:ext cx="12188520" cy="6857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301" name="Rectangle 17"/>
          <p:cNvSpPr/>
          <p:nvPr/>
        </p:nvSpPr>
        <p:spPr>
          <a:xfrm>
            <a:off x="0" y="0"/>
            <a:ext cx="12188520" cy="685764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302" name="Rectangle 19"/>
          <p:cNvSpPr/>
          <p:nvPr/>
        </p:nvSpPr>
        <p:spPr>
          <a:xfrm>
            <a:off x="1440" y="0"/>
            <a:ext cx="12188520" cy="68576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pic>
        <p:nvPicPr>
          <p:cNvPr id="303" name="Picture 21"/>
          <p:cNvPicPr/>
          <p:nvPr/>
        </p:nvPicPr>
        <p:blipFill>
          <a:blip r:embed="rId2">
            <a:alphaModFix amt="40000"/>
          </a:blip>
          <a:stretch/>
        </p:blipFill>
        <p:spPr>
          <a:xfrm>
            <a:off x="5400" y="0"/>
            <a:ext cx="12180960" cy="6857640"/>
          </a:xfrm>
          <a:prstGeom prst="rect">
            <a:avLst/>
          </a:prstGeom>
          <a:ln w="0">
            <a:noFill/>
          </a:ln>
        </p:spPr>
      </p:pic>
      <p:pic>
        <p:nvPicPr>
          <p:cNvPr id="304" name="Picture 2" descr="100+ Dam Pictures | Download Free Images &amp; Stock Photos on Unsplash"/>
          <p:cNvPicPr/>
          <p:nvPr/>
        </p:nvPicPr>
        <p:blipFill>
          <a:blip r:embed="rId3">
            <a:alphaModFix amt="60000"/>
          </a:blip>
          <a:srcRect b="15709"/>
          <a:stretch/>
        </p:blipFill>
        <p:spPr>
          <a:xfrm>
            <a:off x="0" y="0"/>
            <a:ext cx="12188520" cy="6857640"/>
          </a:xfrm>
          <a:prstGeom prst="rect">
            <a:avLst/>
          </a:prstGeom>
          <a:ln w="0">
            <a:noFill/>
          </a:ln>
        </p:spPr>
      </p:pic>
      <p:sp>
        <p:nvSpPr>
          <p:cNvPr id="305" name="PlaceHolder 1"/>
          <p:cNvSpPr>
            <a:spLocks noGrp="1"/>
          </p:cNvSpPr>
          <p:nvPr>
            <p:ph type="title"/>
          </p:nvPr>
        </p:nvSpPr>
        <p:spPr>
          <a:xfrm>
            <a:off x="1191960" y="552960"/>
            <a:ext cx="9801360" cy="2790000"/>
          </a:xfrm>
          <a:prstGeom prst="rect">
            <a:avLst/>
          </a:prstGeom>
          <a:noFill/>
          <a:ln w="0">
            <a:noFill/>
          </a:ln>
        </p:spPr>
        <p:txBody>
          <a:bodyPr anchor="b">
            <a:normAutofit fontScale="99000"/>
          </a:bodyPr>
          <a:lstStyle/>
          <a:p>
            <a:pPr algn="ctr">
              <a:lnSpc>
                <a:spcPct val="90000"/>
              </a:lnSpc>
              <a:buNone/>
            </a:pPr>
            <a:r>
              <a:rPr lang="en-GB" sz="4800" b="1" strike="noStrike" spc="-1">
                <a:solidFill>
                  <a:srgbClr val="FFFFFF"/>
                </a:solidFill>
                <a:latin typeface="Bahnschrift"/>
              </a:rPr>
              <a:t>Diamer-Bhasha Dam</a:t>
            </a:r>
            <a:br>
              <a:rPr sz="4800"/>
            </a:br>
            <a:r>
              <a:rPr lang="en-US" sz="4800" b="1" strike="noStrike" spc="-1">
                <a:solidFill>
                  <a:srgbClr val="FFFFFF"/>
                </a:solidFill>
                <a:latin typeface="Bahnschrift"/>
              </a:rPr>
              <a:t>Engineering Project Management</a:t>
            </a:r>
            <a:br>
              <a:rPr sz="4800"/>
            </a:br>
            <a:br>
              <a:rPr sz="4800"/>
            </a:br>
            <a:endParaRPr lang="en-US" sz="4800" b="0" strike="noStrike" spc="-1">
              <a:solidFill>
                <a:srgbClr val="000000"/>
              </a:solidFill>
              <a:latin typeface="Calibri"/>
            </a:endParaRPr>
          </a:p>
        </p:txBody>
      </p:sp>
      <p:sp>
        <p:nvSpPr>
          <p:cNvPr id="306" name="PlaceHolder 2"/>
          <p:cNvSpPr>
            <a:spLocks noGrp="1"/>
          </p:cNvSpPr>
          <p:nvPr>
            <p:ph type="sldNum" idx="22"/>
          </p:nvPr>
        </p:nvSpPr>
        <p:spPr>
          <a:xfrm>
            <a:off x="11722680" y="18360"/>
            <a:ext cx="475200" cy="475200"/>
          </a:xfrm>
          <a:prstGeom prst="rect">
            <a:avLst/>
          </a:prstGeom>
          <a:noFill/>
          <a:ln w="0">
            <a:noFill/>
          </a:ln>
        </p:spPr>
        <p:txBody>
          <a:bodyPr anchor="ctr">
            <a:normAutofit/>
          </a:bodyPr>
          <a:lstStyle>
            <a:lvl1pPr algn="ctr">
              <a:lnSpc>
                <a:spcPct val="100000"/>
              </a:lnSpc>
              <a:spcAft>
                <a:spcPts val="601"/>
              </a:spcAft>
              <a:buNone/>
              <a:defRPr lang="en-US" sz="800" b="0" strike="noStrike" spc="-1">
                <a:solidFill>
                  <a:srgbClr val="FFFFFF"/>
                </a:solidFill>
                <a:latin typeface="Bahnschrift"/>
              </a:defRPr>
            </a:lvl1pPr>
          </a:lstStyle>
          <a:p>
            <a:pPr algn="ctr">
              <a:lnSpc>
                <a:spcPct val="100000"/>
              </a:lnSpc>
              <a:spcAft>
                <a:spcPts val="601"/>
              </a:spcAft>
              <a:buNone/>
            </a:pPr>
            <a:fld id="{CF21FE0A-6C68-4E16-9460-3FBF4143A729}" type="slidenum">
              <a:rPr lang="en-US" sz="800" b="0" strike="noStrike" spc="-1">
                <a:solidFill>
                  <a:srgbClr val="FFFFFF"/>
                </a:solidFill>
                <a:latin typeface="Bahnschrift"/>
              </a:rPr>
              <a:t>1</a:t>
            </a:fld>
            <a:endParaRPr lang="en-US" sz="800" b="0" strike="noStrike" spc="-1">
              <a:latin typeface="Times New Roman"/>
            </a:endParaRPr>
          </a:p>
        </p:txBody>
      </p:sp>
      <p:sp>
        <p:nvSpPr>
          <p:cNvPr id="307" name="PlaceHolder 3"/>
          <p:cNvSpPr>
            <a:spLocks noGrp="1"/>
          </p:cNvSpPr>
          <p:nvPr>
            <p:ph/>
          </p:nvPr>
        </p:nvSpPr>
        <p:spPr>
          <a:xfrm>
            <a:off x="1191960" y="3510360"/>
            <a:ext cx="9801360" cy="2613960"/>
          </a:xfrm>
          <a:prstGeom prst="rect">
            <a:avLst/>
          </a:prstGeom>
          <a:noFill/>
          <a:ln w="0">
            <a:noFill/>
          </a:ln>
        </p:spPr>
        <p:txBody>
          <a:bodyPr anchor="t">
            <a:normAutofit/>
          </a:bodyPr>
          <a:lstStyle/>
          <a:p>
            <a:pPr>
              <a:lnSpc>
                <a:spcPct val="90000"/>
              </a:lnSpc>
              <a:spcBef>
                <a:spcPts val="1001"/>
              </a:spcBef>
              <a:buNone/>
              <a:tabLst>
                <a:tab pos="0" algn="l"/>
              </a:tabLst>
            </a:pPr>
            <a:r>
              <a:rPr lang="en-US" sz="2000" b="1" strike="noStrike" spc="-1" dirty="0">
                <a:solidFill>
                  <a:srgbClr val="FFFFFF"/>
                </a:solidFill>
                <a:latin typeface="Bahnschrift"/>
              </a:rPr>
              <a:t>Presented by</a:t>
            </a:r>
            <a:endParaRPr lang="en-US" sz="2000" b="0" strike="noStrike" spc="-1" dirty="0">
              <a:solidFill>
                <a:srgbClr val="000000"/>
              </a:solidFill>
              <a:latin typeface="Bahnschrift"/>
            </a:endParaRPr>
          </a:p>
          <a:p>
            <a:pPr>
              <a:lnSpc>
                <a:spcPct val="90000"/>
              </a:lnSpc>
              <a:spcBef>
                <a:spcPts val="1001"/>
              </a:spcBef>
              <a:buNone/>
              <a:tabLst>
                <a:tab pos="0" algn="l"/>
              </a:tabLst>
            </a:pPr>
            <a:r>
              <a:rPr lang="en-US" sz="1800" b="1" strike="noStrike" spc="-1" dirty="0">
                <a:solidFill>
                  <a:srgbClr val="D9D9D9"/>
                </a:solidFill>
                <a:latin typeface="Bahnschrift"/>
              </a:rPr>
              <a:t>Muhammad Ahmed Mohsin </a:t>
            </a:r>
            <a:endParaRPr lang="en-US" sz="1800" b="1" strike="noStrike" spc="-1" dirty="0">
              <a:solidFill>
                <a:srgbClr val="000000"/>
              </a:solidFill>
              <a:latin typeface="Bahnschrift"/>
            </a:endParaRPr>
          </a:p>
          <a:p>
            <a:pPr>
              <a:lnSpc>
                <a:spcPct val="90000"/>
              </a:lnSpc>
              <a:spcBef>
                <a:spcPts val="1001"/>
              </a:spcBef>
              <a:buNone/>
              <a:tabLst>
                <a:tab pos="0" algn="l"/>
              </a:tabLst>
            </a:pPr>
            <a:r>
              <a:rPr lang="en-US" sz="1800" b="1" strike="noStrike" spc="-1" dirty="0">
                <a:solidFill>
                  <a:srgbClr val="D9D9D9"/>
                </a:solidFill>
                <a:latin typeface="Bahnschrift"/>
              </a:rPr>
              <a:t>Muhammad Bilal</a:t>
            </a:r>
            <a:endParaRPr lang="en-US" sz="1800" b="1" strike="noStrike" spc="-1" dirty="0">
              <a:solidFill>
                <a:srgbClr val="000000"/>
              </a:solidFill>
              <a:latin typeface="Bahnschrift"/>
            </a:endParaRPr>
          </a:p>
          <a:p>
            <a:pPr>
              <a:lnSpc>
                <a:spcPct val="90000"/>
              </a:lnSpc>
              <a:spcBef>
                <a:spcPts val="1001"/>
              </a:spcBef>
              <a:buNone/>
              <a:tabLst>
                <a:tab pos="0" algn="l"/>
              </a:tabLst>
            </a:pPr>
            <a:r>
              <a:rPr lang="en-US" sz="1800" b="1" strike="noStrike" spc="-1" dirty="0">
                <a:solidFill>
                  <a:srgbClr val="D9D9D9"/>
                </a:solidFill>
                <a:latin typeface="Bahnschrift"/>
              </a:rPr>
              <a:t>Muhammad Ahmed Usman</a:t>
            </a:r>
            <a:endParaRPr lang="en-US" sz="1800" b="1" strike="noStrike" spc="-1" dirty="0">
              <a:solidFill>
                <a:srgbClr val="000000"/>
              </a:solidFill>
              <a:latin typeface="Bahnschrift"/>
            </a:endParaRPr>
          </a:p>
          <a:p>
            <a:pPr>
              <a:lnSpc>
                <a:spcPct val="90000"/>
              </a:lnSpc>
              <a:spcBef>
                <a:spcPts val="1001"/>
              </a:spcBef>
              <a:buNone/>
              <a:tabLst>
                <a:tab pos="0" algn="l"/>
              </a:tabLst>
            </a:pPr>
            <a:r>
              <a:rPr lang="en-US" sz="1800" b="1" strike="noStrike" spc="-1" dirty="0">
                <a:solidFill>
                  <a:srgbClr val="D9D9D9"/>
                </a:solidFill>
                <a:latin typeface="Bahnschrift"/>
              </a:rPr>
              <a:t>Muhammad Ali Afridi</a:t>
            </a:r>
            <a:endParaRPr lang="en-US" sz="1800" b="1" strike="noStrike" spc="-1" dirty="0">
              <a:solidFill>
                <a:srgbClr val="000000"/>
              </a:solidFill>
              <a:latin typeface="Bahnschrift"/>
            </a:endParaRPr>
          </a:p>
          <a:p>
            <a:pPr>
              <a:lnSpc>
                <a:spcPct val="90000"/>
              </a:lnSpc>
              <a:spcBef>
                <a:spcPts val="1001"/>
              </a:spcBef>
              <a:buNone/>
              <a:tabLst>
                <a:tab pos="0" algn="l"/>
              </a:tabLst>
            </a:pPr>
            <a:r>
              <a:rPr lang="en-US" sz="1800" b="1" strike="noStrike" spc="-1" dirty="0">
                <a:solidFill>
                  <a:srgbClr val="D9D9D9"/>
                </a:solidFill>
                <a:latin typeface="Bahnschrift"/>
              </a:rPr>
              <a:t>Muhammad Ali Farooq</a:t>
            </a:r>
            <a:endParaRPr lang="en-US" sz="1800" b="1" strike="noStrike" spc="-1" dirty="0">
              <a:solidFill>
                <a:srgbClr val="000000"/>
              </a:solidFill>
              <a:latin typeface="Bahnschrift"/>
            </a:endParaRPr>
          </a:p>
          <a:p>
            <a:pPr algn="ctr">
              <a:lnSpc>
                <a:spcPct val="90000"/>
              </a:lnSpc>
              <a:spcBef>
                <a:spcPts val="1001"/>
              </a:spcBef>
              <a:buNone/>
              <a:tabLst>
                <a:tab pos="0" algn="l"/>
              </a:tabLst>
            </a:pPr>
            <a:endParaRPr lang="en-US" sz="1800" b="0" strike="noStrike" spc="-1" dirty="0">
              <a:solidFill>
                <a:srgbClr val="000000"/>
              </a:solidFill>
              <a:latin typeface="Bahnschrif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5" name="tint"/>
          <p:cNvSpPr/>
          <p:nvPr/>
        </p:nvSpPr>
        <p:spPr>
          <a:xfrm>
            <a:off x="-1080" y="0"/>
            <a:ext cx="12192840" cy="685764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346" name="Rectangle 11"/>
          <p:cNvSpPr/>
          <p:nvPr/>
        </p:nvSpPr>
        <p:spPr>
          <a:xfrm>
            <a:off x="-1080" y="0"/>
            <a:ext cx="11417040" cy="6857640"/>
          </a:xfrm>
          <a:prstGeom prst="rect">
            <a:avLst/>
          </a:prstGeom>
          <a:solidFill>
            <a:schemeClr val="bg1"/>
          </a:solidFill>
          <a:ln>
            <a:noFill/>
          </a:ln>
          <a:effectLst>
            <a:outerShdw blurRad="317520" dist="126756" dir="2395834"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347" name="PlaceHolder 1"/>
          <p:cNvSpPr>
            <a:spLocks noGrp="1"/>
          </p:cNvSpPr>
          <p:nvPr>
            <p:ph type="title"/>
          </p:nvPr>
        </p:nvSpPr>
        <p:spPr>
          <a:xfrm>
            <a:off x="759600" y="314640"/>
            <a:ext cx="9589320" cy="1699560"/>
          </a:xfrm>
          <a:prstGeom prst="rect">
            <a:avLst/>
          </a:prstGeom>
          <a:noFill/>
          <a:ln w="0">
            <a:noFill/>
          </a:ln>
        </p:spPr>
        <p:txBody>
          <a:bodyPr anchor="ctr">
            <a:normAutofit/>
          </a:bodyPr>
          <a:lstStyle/>
          <a:p>
            <a:pPr>
              <a:lnSpc>
                <a:spcPct val="90000"/>
              </a:lnSpc>
              <a:buNone/>
            </a:pPr>
            <a:r>
              <a:rPr lang="en-US" sz="4000" b="1" spc="-1" dirty="0">
                <a:solidFill>
                  <a:srgbClr val="192575"/>
                </a:solidFill>
                <a:latin typeface="Bahnschrift"/>
              </a:rPr>
              <a:t>Major Objectives </a:t>
            </a:r>
            <a:endParaRPr lang="en-US" sz="4000" b="0" strike="noStrike" spc="-1" dirty="0">
              <a:solidFill>
                <a:srgbClr val="000000"/>
              </a:solidFill>
              <a:latin typeface="Calibri"/>
            </a:endParaRPr>
          </a:p>
        </p:txBody>
      </p:sp>
      <p:sp>
        <p:nvSpPr>
          <p:cNvPr id="349" name="PlaceHolder 3"/>
          <p:cNvSpPr>
            <a:spLocks noGrp="1"/>
          </p:cNvSpPr>
          <p:nvPr>
            <p:ph type="sldNum" idx="28"/>
          </p:nvPr>
        </p:nvSpPr>
        <p:spPr>
          <a:xfrm>
            <a:off x="8732520" y="6356520"/>
            <a:ext cx="3193200" cy="364680"/>
          </a:xfrm>
          <a:prstGeom prst="rect">
            <a:avLst/>
          </a:prstGeom>
          <a:noFill/>
          <a:ln w="0">
            <a:noFill/>
          </a:ln>
        </p:spPr>
        <p:txBody>
          <a:bodyPr anchor="ctr">
            <a:normAutofit/>
          </a:bodyPr>
          <a:lstStyle>
            <a:lvl1pPr algn="r">
              <a:lnSpc>
                <a:spcPct val="100000"/>
              </a:lnSpc>
              <a:spcAft>
                <a:spcPts val="601"/>
              </a:spcAft>
              <a:buNone/>
              <a:defRPr lang="en-US" sz="1600" b="0" strike="noStrike" spc="-1">
                <a:solidFill>
                  <a:srgbClr val="000000"/>
                </a:solidFill>
                <a:latin typeface="Bahnschrift"/>
              </a:defRPr>
            </a:lvl1pPr>
          </a:lstStyle>
          <a:p>
            <a:pPr algn="r">
              <a:lnSpc>
                <a:spcPct val="100000"/>
              </a:lnSpc>
              <a:spcAft>
                <a:spcPts val="601"/>
              </a:spcAft>
              <a:buNone/>
            </a:pPr>
            <a:fld id="{3D40EC8D-F5C3-46F9-977A-E89DBF8E2EC8}" type="slidenum">
              <a:rPr lang="en-US" sz="1600" b="0" strike="noStrike" spc="-1">
                <a:solidFill>
                  <a:srgbClr val="000000"/>
                </a:solidFill>
                <a:latin typeface="Bahnschrift"/>
              </a:rPr>
              <a:t>10</a:t>
            </a:fld>
            <a:endParaRPr lang="en-US" sz="1600" b="0" strike="noStrike" spc="-1">
              <a:latin typeface="Times New Roman"/>
            </a:endParaRPr>
          </a:p>
        </p:txBody>
      </p:sp>
      <p:graphicFrame>
        <p:nvGraphicFramePr>
          <p:cNvPr id="3" name="Diagram 2">
            <a:extLst>
              <a:ext uri="{FF2B5EF4-FFF2-40B4-BE49-F238E27FC236}">
                <a16:creationId xmlns:a16="http://schemas.microsoft.com/office/drawing/2014/main" id="{0AAB55FD-26A6-4CA0-7AE7-B7A218294A34}"/>
              </a:ext>
            </a:extLst>
          </p:cNvPr>
          <p:cNvGraphicFramePr/>
          <p:nvPr>
            <p:extLst>
              <p:ext uri="{D42A27DB-BD31-4B8C-83A1-F6EECF244321}">
                <p14:modId xmlns:p14="http://schemas.microsoft.com/office/powerpoint/2010/main" val="1110200679"/>
              </p:ext>
            </p:extLst>
          </p:nvPr>
        </p:nvGraphicFramePr>
        <p:xfrm>
          <a:off x="2562886" y="1903503"/>
          <a:ext cx="9386594" cy="43165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push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lide Background"/>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351" name="Rectangle 12"/>
          <p:cNvSpPr/>
          <p:nvPr/>
        </p:nvSpPr>
        <p:spPr>
          <a:xfrm>
            <a:off x="0" y="0"/>
            <a:ext cx="8521920" cy="2285640"/>
          </a:xfrm>
          <a:prstGeom prst="rect">
            <a:avLst/>
          </a:prstGeom>
          <a:solidFill>
            <a:schemeClr val="bg1"/>
          </a:solidFill>
          <a:ln>
            <a:noFill/>
          </a:ln>
          <a:effectLst>
            <a:outerShdw blurRad="596880" dist="304556" dir="7139329"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352" name="PlaceHolder 1"/>
          <p:cNvSpPr>
            <a:spLocks noGrp="1"/>
          </p:cNvSpPr>
          <p:nvPr>
            <p:ph type="title"/>
          </p:nvPr>
        </p:nvSpPr>
        <p:spPr>
          <a:xfrm>
            <a:off x="761759" y="350280"/>
            <a:ext cx="4852459" cy="1624320"/>
          </a:xfrm>
          <a:prstGeom prst="rect">
            <a:avLst/>
          </a:prstGeom>
          <a:noFill/>
          <a:ln w="0">
            <a:noFill/>
          </a:ln>
        </p:spPr>
        <p:txBody>
          <a:bodyPr anchor="ctr">
            <a:normAutofit/>
          </a:bodyPr>
          <a:lstStyle/>
          <a:p>
            <a:pPr algn="ctr">
              <a:lnSpc>
                <a:spcPct val="90000"/>
              </a:lnSpc>
              <a:buNone/>
            </a:pPr>
            <a:r>
              <a:rPr lang="en-US" sz="4000" b="1" strike="noStrike" spc="-1" dirty="0">
                <a:solidFill>
                  <a:srgbClr val="192575"/>
                </a:solidFill>
                <a:latin typeface="Bahnschrift"/>
              </a:rPr>
              <a:t>Additional Expected Outcomes</a:t>
            </a:r>
            <a:endParaRPr lang="en-US" sz="4000" b="0" strike="noStrike" spc="-1" dirty="0">
              <a:solidFill>
                <a:srgbClr val="000000"/>
              </a:solidFill>
              <a:latin typeface="Calibri"/>
            </a:endParaRPr>
          </a:p>
        </p:txBody>
      </p:sp>
      <p:pic>
        <p:nvPicPr>
          <p:cNvPr id="354" name="Picture 6"/>
          <p:cNvPicPr/>
          <p:nvPr/>
        </p:nvPicPr>
        <p:blipFill>
          <a:blip r:embed="rId2"/>
          <a:srcRect l="21638" r="21638"/>
          <a:stretch/>
        </p:blipFill>
        <p:spPr>
          <a:xfrm>
            <a:off x="6089040" y="0"/>
            <a:ext cx="6102360" cy="6857640"/>
          </a:xfrm>
          <a:prstGeom prst="rect">
            <a:avLst/>
          </a:prstGeom>
          <a:ln w="0">
            <a:noFill/>
          </a:ln>
        </p:spPr>
      </p:pic>
      <p:sp>
        <p:nvSpPr>
          <p:cNvPr id="355" name="PlaceHolder 3"/>
          <p:cNvSpPr>
            <a:spLocks noGrp="1"/>
          </p:cNvSpPr>
          <p:nvPr>
            <p:ph type="sldNum" idx="29"/>
          </p:nvPr>
        </p:nvSpPr>
        <p:spPr>
          <a:xfrm>
            <a:off x="8732520" y="6356520"/>
            <a:ext cx="3200040" cy="364680"/>
          </a:xfrm>
          <a:prstGeom prst="rect">
            <a:avLst/>
          </a:prstGeom>
          <a:noFill/>
          <a:ln w="0">
            <a:noFill/>
          </a:ln>
        </p:spPr>
        <p:txBody>
          <a:bodyPr anchor="ctr">
            <a:normAutofit/>
          </a:bodyPr>
          <a:lstStyle>
            <a:lvl1pPr algn="r">
              <a:lnSpc>
                <a:spcPct val="100000"/>
              </a:lnSpc>
              <a:spcAft>
                <a:spcPts val="601"/>
              </a:spcAft>
              <a:buNone/>
              <a:defRPr lang="en-US" sz="1600" b="0" strike="noStrike" spc="-1">
                <a:solidFill>
                  <a:srgbClr val="FFFFFF"/>
                </a:solidFill>
                <a:latin typeface="Bahnschrift"/>
              </a:defRPr>
            </a:lvl1pPr>
          </a:lstStyle>
          <a:p>
            <a:pPr algn="r">
              <a:lnSpc>
                <a:spcPct val="100000"/>
              </a:lnSpc>
              <a:spcAft>
                <a:spcPts val="601"/>
              </a:spcAft>
              <a:buNone/>
            </a:pPr>
            <a:fld id="{1546CFAA-640F-4AF4-B0D1-F68BE68B4331}" type="slidenum">
              <a:rPr lang="en-US" sz="1600" b="0" strike="noStrike" spc="-1">
                <a:solidFill>
                  <a:srgbClr val="FFFFFF"/>
                </a:solidFill>
                <a:latin typeface="Bahnschrift"/>
              </a:rPr>
              <a:t>11</a:t>
            </a:fld>
            <a:endParaRPr lang="en-US" sz="1600" b="0" strike="noStrike" spc="-1">
              <a:latin typeface="Times New Roman"/>
            </a:endParaRPr>
          </a:p>
        </p:txBody>
      </p:sp>
      <p:graphicFrame>
        <p:nvGraphicFramePr>
          <p:cNvPr id="3" name="Diagram 2">
            <a:extLst>
              <a:ext uri="{FF2B5EF4-FFF2-40B4-BE49-F238E27FC236}">
                <a16:creationId xmlns:a16="http://schemas.microsoft.com/office/drawing/2014/main" id="{BB9E4B3E-225D-8A63-B13D-68C694E12B67}"/>
              </a:ext>
            </a:extLst>
          </p:cNvPr>
          <p:cNvGraphicFramePr/>
          <p:nvPr>
            <p:extLst>
              <p:ext uri="{D42A27DB-BD31-4B8C-83A1-F6EECF244321}">
                <p14:modId xmlns:p14="http://schemas.microsoft.com/office/powerpoint/2010/main" val="2822908863"/>
              </p:ext>
            </p:extLst>
          </p:nvPr>
        </p:nvGraphicFramePr>
        <p:xfrm>
          <a:off x="1301331" y="3428820"/>
          <a:ext cx="4961817" cy="2053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9598662"/>
      </p:ext>
    </p:extLst>
  </p:cSld>
  <p:clrMapOvr>
    <a:masterClrMapping/>
  </p:clrMapOvr>
  <p:transition spd="slow">
    <p:push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Rectangle 9"/>
          <p:cNvSpPr/>
          <p:nvPr/>
        </p:nvSpPr>
        <p:spPr>
          <a:xfrm>
            <a:off x="0" y="0"/>
            <a:ext cx="12191760" cy="6857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pic>
        <p:nvPicPr>
          <p:cNvPr id="338" name="Picture 4"/>
          <p:cNvPicPr/>
          <p:nvPr/>
        </p:nvPicPr>
        <p:blipFill>
          <a:blip r:embed="rId2">
            <a:alphaModFix amt="50000"/>
          </a:blip>
          <a:srcRect t="23520" b="2466"/>
          <a:stretch/>
        </p:blipFill>
        <p:spPr>
          <a:xfrm>
            <a:off x="0" y="0"/>
            <a:ext cx="12191760" cy="6857640"/>
          </a:xfrm>
          <a:prstGeom prst="rect">
            <a:avLst/>
          </a:prstGeom>
          <a:ln w="0">
            <a:noFill/>
          </a:ln>
        </p:spPr>
      </p:pic>
      <p:sp>
        <p:nvSpPr>
          <p:cNvPr id="339" name="PlaceHolder 1"/>
          <p:cNvSpPr>
            <a:spLocks noGrp="1"/>
          </p:cNvSpPr>
          <p:nvPr>
            <p:ph type="title"/>
          </p:nvPr>
        </p:nvSpPr>
        <p:spPr>
          <a:xfrm>
            <a:off x="1523880" y="1978920"/>
            <a:ext cx="9143640" cy="2900160"/>
          </a:xfrm>
          <a:prstGeom prst="rect">
            <a:avLst/>
          </a:prstGeom>
          <a:noFill/>
          <a:ln w="0">
            <a:noFill/>
          </a:ln>
        </p:spPr>
        <p:txBody>
          <a:bodyPr anchor="b">
            <a:normAutofit fontScale="90000"/>
          </a:bodyPr>
          <a:lstStyle/>
          <a:p>
            <a:pPr algn="ctr"/>
            <a:br>
              <a:rPr lang="en-US" sz="3300" b="1" i="1" strike="noStrike" spc="-1" dirty="0">
                <a:solidFill>
                  <a:schemeClr val="bg1"/>
                </a:solidFill>
                <a:latin typeface="Bahnschrift" panose="020B0502040204020203" pitchFamily="34" charset="0"/>
              </a:rPr>
            </a:br>
            <a:br>
              <a:rPr lang="en-US" sz="3300" b="1" i="1" spc="-1" dirty="0">
                <a:solidFill>
                  <a:schemeClr val="bg1"/>
                </a:solidFill>
                <a:latin typeface="Bahnschrift" panose="020B0502040204020203" pitchFamily="34" charset="0"/>
              </a:rPr>
            </a:br>
            <a:br>
              <a:rPr lang="en-US" sz="3300" b="1" i="1" spc="-1" dirty="0">
                <a:solidFill>
                  <a:schemeClr val="bg1"/>
                </a:solidFill>
                <a:latin typeface="Bahnschrift" panose="020B0502040204020203" pitchFamily="34" charset="0"/>
              </a:rPr>
            </a:br>
            <a:br>
              <a:rPr lang="en-US" sz="3300" b="1" i="1" spc="-1" dirty="0">
                <a:solidFill>
                  <a:schemeClr val="bg1"/>
                </a:solidFill>
                <a:latin typeface="Bahnschrift" panose="020B0502040204020203" pitchFamily="34" charset="0"/>
              </a:rPr>
            </a:br>
            <a:br>
              <a:rPr lang="en-US" sz="3300" b="1" i="1" spc="-1" dirty="0">
                <a:solidFill>
                  <a:schemeClr val="bg1"/>
                </a:solidFill>
                <a:latin typeface="Bahnschrift" panose="020B0502040204020203" pitchFamily="34" charset="0"/>
              </a:rPr>
            </a:br>
            <a:r>
              <a:rPr lang="en-US" sz="3300" b="1" i="1" strike="noStrike" spc="-1" dirty="0">
                <a:solidFill>
                  <a:schemeClr val="bg1"/>
                </a:solidFill>
                <a:latin typeface="Bahnschrift" panose="020B0502040204020203" pitchFamily="34" charset="0"/>
              </a:rPr>
              <a:t>Bhasha dam is no substitute for Kalabagh dam not because of its altitude which is high enough, but because no irrigation canals can be taken out from it because of the hilly terrain. No canals can be taken out from any dam on the Indus except from </a:t>
            </a:r>
            <a:r>
              <a:rPr lang="en-US" sz="3300" b="1" i="1" strike="noStrike" spc="-1" dirty="0">
                <a:solidFill>
                  <a:schemeClr val="bg1"/>
                </a:solidFill>
                <a:latin typeface="Bahnschrift" panose="020B0502040204020203" pitchFamily="34" charset="0"/>
                <a:hlinkClick r:id="rId3">
                  <a:extLst>
                    <a:ext uri="{A12FA001-AC4F-418D-AE19-62706E023703}">
                      <ahyp:hlinkClr xmlns:ahyp="http://schemas.microsoft.com/office/drawing/2018/hyperlinkcolor" val="tx"/>
                    </a:ext>
                  </a:extLst>
                </a:hlinkClick>
              </a:rPr>
              <a:t>Kalabagh Dam</a:t>
            </a:r>
            <a:r>
              <a:rPr lang="en-US" sz="3300" b="1" i="1" strike="noStrike" spc="-1" dirty="0">
                <a:solidFill>
                  <a:schemeClr val="bg1"/>
                </a:solidFill>
                <a:latin typeface="Bahnschrift" panose="020B0502040204020203" pitchFamily="34" charset="0"/>
              </a:rPr>
              <a:t>.</a:t>
            </a:r>
            <a:br>
              <a:rPr lang="en-US" sz="3300" b="1" i="1" strike="noStrike" spc="-1" dirty="0">
                <a:solidFill>
                  <a:schemeClr val="bg1"/>
                </a:solidFill>
                <a:latin typeface="Bahnschrift" panose="020B0502040204020203" pitchFamily="34" charset="0"/>
              </a:rPr>
            </a:br>
            <a:br>
              <a:rPr lang="en-US" sz="3300" b="1" i="1" spc="-1" dirty="0">
                <a:solidFill>
                  <a:schemeClr val="bg1"/>
                </a:solidFill>
                <a:latin typeface="Bahnschrift" panose="020B0502040204020203" pitchFamily="34" charset="0"/>
              </a:rPr>
            </a:br>
            <a:r>
              <a:rPr lang="en-US" sz="3600" dirty="0">
                <a:solidFill>
                  <a:schemeClr val="bg1"/>
                </a:solidFill>
                <a:latin typeface="Bahnschrift" panose="020B0502040204020203" pitchFamily="34" charset="0"/>
              </a:rPr>
              <a:t>KP Chief Minister Shamsul Mulk</a:t>
            </a:r>
            <a:endParaRPr lang="en-US" sz="3300" b="0" strike="noStrike" spc="-1" dirty="0">
              <a:solidFill>
                <a:schemeClr val="bg1"/>
              </a:solidFill>
              <a:latin typeface="Bahnschrift" panose="020B0502040204020203" pitchFamily="34" charset="0"/>
            </a:endParaRPr>
          </a:p>
        </p:txBody>
      </p:sp>
      <p:sp>
        <p:nvSpPr>
          <p:cNvPr id="340" name="PlaceHolder 2"/>
          <p:cNvSpPr>
            <a:spLocks noGrp="1"/>
          </p:cNvSpPr>
          <p:nvPr>
            <p:ph type="sldNum" idx="27"/>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lang="en-US" sz="1200" b="0" strike="noStrike" spc="-1">
                <a:solidFill>
                  <a:srgbClr val="FFFFFF"/>
                </a:solidFill>
                <a:latin typeface="Calibri"/>
              </a:defRPr>
            </a:lvl1pPr>
          </a:lstStyle>
          <a:p>
            <a:pPr algn="r">
              <a:lnSpc>
                <a:spcPct val="100000"/>
              </a:lnSpc>
              <a:spcAft>
                <a:spcPts val="601"/>
              </a:spcAft>
              <a:buNone/>
            </a:pPr>
            <a:fld id="{8B908277-50F8-49F1-B9A0-F45DEB5760D1}" type="slidenum">
              <a:rPr lang="en-US" sz="1200" b="0" strike="noStrike" spc="-1">
                <a:solidFill>
                  <a:srgbClr val="FFFFFF"/>
                </a:solidFill>
                <a:latin typeface="Calibri"/>
              </a:rPr>
              <a:t>12</a:t>
            </a:fld>
            <a:endParaRPr lang="en-US" sz="1200" b="0" strike="noStrike" spc="-1">
              <a:latin typeface="Times New Roman"/>
            </a:endParaRPr>
          </a:p>
        </p:txBody>
      </p:sp>
    </p:spTree>
    <p:extLst>
      <p:ext uri="{BB962C8B-B14F-4D97-AF65-F5344CB8AC3E}">
        <p14:creationId xmlns:p14="http://schemas.microsoft.com/office/powerpoint/2010/main" val="162199486"/>
      </p:ext>
    </p:extLst>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1000"/>
                                  </p:stCondLst>
                                  <p:iterate>
                                    <p:tmAbs val="100"/>
                                  </p:iterate>
                                  <p:childTnLst>
                                    <p:set>
                                      <p:cBhvr>
                                        <p:cTn id="6" dur="1" fill="hold">
                                          <p:stCondLst>
                                            <p:cond delay="0"/>
                                          </p:stCondLst>
                                        </p:cTn>
                                        <p:tgtEl>
                                          <p:spTgt spid="339"/>
                                        </p:tgtEl>
                                        <p:attrNameLst>
                                          <p:attrName>style.visibility</p:attrName>
                                        </p:attrNameLst>
                                      </p:cBhvr>
                                      <p:to>
                                        <p:strVal val="visible"/>
                                      </p:to>
                                    </p:set>
                                    <p:animEffect transition="in" filter="fade">
                                      <p:cBhvr additive="repl">
                                        <p:cTn id="7" dur="7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Rectangle 14"/>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pic>
        <p:nvPicPr>
          <p:cNvPr id="342" name="Picture 1"/>
          <p:cNvPicPr/>
          <p:nvPr/>
        </p:nvPicPr>
        <p:blipFill>
          <a:blip r:embed="rId2"/>
          <a:srcRect l="2221"/>
          <a:stretch/>
        </p:blipFill>
        <p:spPr>
          <a:xfrm>
            <a:off x="-2880" y="0"/>
            <a:ext cx="12191760" cy="6857640"/>
          </a:xfrm>
          <a:prstGeom prst="rect">
            <a:avLst/>
          </a:prstGeom>
          <a:ln w="0">
            <a:noFill/>
          </a:ln>
        </p:spPr>
      </p:pic>
      <p:sp>
        <p:nvSpPr>
          <p:cNvPr id="343" name="Rectangle 16"/>
          <p:cNvSpPr/>
          <p:nvPr/>
        </p:nvSpPr>
        <p:spPr>
          <a:xfrm>
            <a:off x="0" y="2207520"/>
            <a:ext cx="12191760" cy="3161880"/>
          </a:xfrm>
          <a:prstGeom prst="rect">
            <a:avLst/>
          </a:prstGeom>
          <a:gradFill rotWithShape="0">
            <a:gsLst>
              <a:gs pos="0">
                <a:srgbClr val="000000">
                  <a:alpha val="0"/>
                </a:srgbClr>
              </a:gs>
              <a:gs pos="50000">
                <a:srgbClr val="000000">
                  <a:alpha val="30196"/>
                </a:srgbClr>
              </a:gs>
              <a:gs pos="100000">
                <a:srgbClr val="000000">
                  <a:alpha val="0"/>
                </a:srgbClr>
              </a:gs>
            </a:gsLst>
            <a:lin ang="16200000"/>
          </a:gra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344" name="PlaceHolder 1"/>
          <p:cNvSpPr>
            <a:spLocks noGrp="1"/>
          </p:cNvSpPr>
          <p:nvPr>
            <p:ph type="title"/>
          </p:nvPr>
        </p:nvSpPr>
        <p:spPr>
          <a:xfrm>
            <a:off x="839880" y="3041640"/>
            <a:ext cx="10664640" cy="774360"/>
          </a:xfrm>
          <a:prstGeom prst="rect">
            <a:avLst/>
          </a:prstGeom>
          <a:noFill/>
          <a:ln w="0">
            <a:noFill/>
          </a:ln>
          <a:effectLst>
            <a:outerShdw blurRad="50760" dist="37674" dir="2700000" rotWithShape="0">
              <a:srgbClr val="000000">
                <a:alpha val="40000"/>
              </a:srgbClr>
            </a:outerShdw>
          </a:effectLst>
        </p:spPr>
        <p:txBody>
          <a:bodyPr anchor="b">
            <a:normAutofit/>
          </a:bodyPr>
          <a:lstStyle/>
          <a:p>
            <a:pPr algn="ctr">
              <a:lnSpc>
                <a:spcPct val="90000"/>
              </a:lnSpc>
              <a:buNone/>
            </a:pPr>
            <a:r>
              <a:rPr lang="en-US" sz="5200" b="1" spc="-1" dirty="0">
                <a:solidFill>
                  <a:srgbClr val="FFFFFF"/>
                </a:solidFill>
                <a:latin typeface="Bahnschrift"/>
              </a:rPr>
              <a:t>Comparison with Kalabagh Dam</a:t>
            </a:r>
            <a:endParaRPr lang="en-US" sz="5200" b="0" strike="noStrike" spc="-1" dirty="0">
              <a:solidFill>
                <a:srgbClr val="000000"/>
              </a:solidFill>
              <a:latin typeface="Calibri"/>
            </a:endParaRPr>
          </a:p>
        </p:txBody>
      </p:sp>
    </p:spTree>
    <p:extLst>
      <p:ext uri="{BB962C8B-B14F-4D97-AF65-F5344CB8AC3E}">
        <p14:creationId xmlns:p14="http://schemas.microsoft.com/office/powerpoint/2010/main" val="4181641946"/>
      </p:ext>
    </p:extLst>
  </p:cSld>
  <p:clrMapOvr>
    <a:masterClrMapping/>
  </p:clrMapOvr>
  <p:transition spd="slow">
    <p:push dir="r"/>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1000"/>
                                  </p:stCondLst>
                                  <p:iterate type="lt">
                                    <p:tmAbs val="100"/>
                                  </p:iterate>
                                  <p:childTnLst>
                                    <p:set>
                                      <p:cBhvr>
                                        <p:cTn id="6" dur="1" fill="hold">
                                          <p:stCondLst>
                                            <p:cond delay="0"/>
                                          </p:stCondLst>
                                        </p:cTn>
                                        <p:tgtEl>
                                          <p:spTgt spid="344"/>
                                        </p:tgtEl>
                                        <p:attrNameLst>
                                          <p:attrName>style.visibility</p:attrName>
                                        </p:attrNameLst>
                                      </p:cBhvr>
                                      <p:to>
                                        <p:strVal val="visible"/>
                                      </p:to>
                                    </p:set>
                                    <p:animEffect transition="in" filter="fade">
                                      <p:cBhvr additive="repl">
                                        <p:cTn id="7" dur="400"/>
                                        <p:tgtEl>
                                          <p:spTgt spid="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739" y="646120"/>
            <a:ext cx="10823509" cy="895738"/>
          </a:xfrm>
        </p:spPr>
        <p:txBody>
          <a:bodyPr/>
          <a:lstStyle/>
          <a:p>
            <a:r>
              <a:rPr lang="en-US" sz="4000" b="1" dirty="0">
                <a:solidFill>
                  <a:schemeClr val="accent6">
                    <a:lumMod val="50000"/>
                  </a:schemeClr>
                </a:solidFill>
                <a:latin typeface="Bahnschrift" panose="020B0502040204020203" pitchFamily="34" charset="0"/>
              </a:rPr>
              <a:t>Diamer-Bhasha Vs Kalabagh Dam</a:t>
            </a:r>
          </a:p>
        </p:txBody>
      </p:sp>
      <p:sp>
        <p:nvSpPr>
          <p:cNvPr id="3" name="Subtitle 2"/>
          <p:cNvSpPr>
            <a:spLocks noGrp="1"/>
          </p:cNvSpPr>
          <p:nvPr>
            <p:ph type="subTitle"/>
          </p:nvPr>
        </p:nvSpPr>
        <p:spPr>
          <a:xfrm>
            <a:off x="895739" y="1847460"/>
            <a:ext cx="10468947" cy="3235817"/>
          </a:xfrm>
        </p:spPr>
        <p:txBody>
          <a:bodyPr/>
          <a:lstStyle/>
          <a:p>
            <a:pPr algn="l"/>
            <a:endParaRPr lang="en-US" sz="1500" b="1" i="0" dirty="0">
              <a:effectLst/>
              <a:latin typeface="Bahnschrift" panose="020B0502040204020203" pitchFamily="34" charset="0"/>
            </a:endParaRPr>
          </a:p>
          <a:p>
            <a:pPr algn="l"/>
            <a:endParaRPr lang="en-US" sz="1500" b="1" dirty="0">
              <a:latin typeface="Bahnschrift" panose="020B0502040204020203" pitchFamily="34" charset="0"/>
            </a:endParaRPr>
          </a:p>
          <a:p>
            <a:pPr algn="l"/>
            <a:endParaRPr lang="en-US" sz="1500" b="1" i="0" dirty="0">
              <a:effectLst/>
              <a:latin typeface="Bahnschrift" panose="020B0502040204020203" pitchFamily="34" charset="0"/>
            </a:endParaRPr>
          </a:p>
          <a:p>
            <a:pPr algn="l"/>
            <a:r>
              <a:rPr lang="en-US" sz="1500" b="1" i="0" dirty="0">
                <a:effectLst/>
                <a:latin typeface="Bahnschrift" panose="020B0502040204020203" pitchFamily="34" charset="0"/>
              </a:rPr>
              <a:t>Technical Specifications:</a:t>
            </a:r>
          </a:p>
          <a:p>
            <a:pPr marL="285750" indent="-285750" algn="l">
              <a:buFont typeface="Arial" panose="020B0604020202020204" pitchFamily="34" charset="0"/>
              <a:buChar char="•"/>
            </a:pPr>
            <a:r>
              <a:rPr lang="en-US" sz="1500" b="0" i="0" dirty="0" err="1">
                <a:effectLst/>
                <a:latin typeface="Bahnschrift" panose="020B0502040204020203" pitchFamily="34" charset="0"/>
              </a:rPr>
              <a:t>Diamer</a:t>
            </a:r>
            <a:r>
              <a:rPr lang="en-US" sz="1500" b="0" i="0" dirty="0">
                <a:effectLst/>
                <a:latin typeface="Bahnschrift" panose="020B0502040204020203" pitchFamily="34" charset="0"/>
              </a:rPr>
              <a:t> Bhasha Dam: Concrete-filled gravity dam, 272 meters tall, 8.1 million acre-feet storage capacity, 4,500 MW power generation.</a:t>
            </a:r>
          </a:p>
          <a:p>
            <a:pPr marL="285750" indent="-285750" algn="l">
              <a:buFont typeface="Arial" panose="020B0604020202020204" pitchFamily="34" charset="0"/>
              <a:buChar char="•"/>
            </a:pPr>
            <a:r>
              <a:rPr lang="en-US" sz="1500" b="0" i="0" dirty="0">
                <a:effectLst/>
                <a:latin typeface="Bahnschrift" panose="020B0502040204020203" pitchFamily="34" charset="0"/>
              </a:rPr>
              <a:t>Kalabagh Dam: Earth-fill dam, 260 meters tall, 6.1 million acre-feet storage capacity, 3,600 MW power generation.</a:t>
            </a:r>
          </a:p>
          <a:p>
            <a:pPr algn="l"/>
            <a:r>
              <a:rPr lang="en-US" sz="1500" b="1" i="0" dirty="0">
                <a:effectLst/>
                <a:latin typeface="Bahnschrift" panose="020B0502040204020203" pitchFamily="34" charset="0"/>
              </a:rPr>
              <a:t>Benefits: </a:t>
            </a:r>
          </a:p>
          <a:p>
            <a:pPr marL="285750" indent="-285750" algn="l">
              <a:buFont typeface="Arial" panose="020B0604020202020204" pitchFamily="34" charset="0"/>
              <a:buChar char="•"/>
            </a:pPr>
            <a:r>
              <a:rPr lang="en-US" sz="1500" b="0" i="0" dirty="0" err="1">
                <a:effectLst/>
                <a:latin typeface="Bahnschrift" panose="020B0502040204020203" pitchFamily="34" charset="0"/>
              </a:rPr>
              <a:t>Diamer</a:t>
            </a:r>
            <a:r>
              <a:rPr lang="en-US" sz="1500" b="0" i="0" dirty="0">
                <a:effectLst/>
                <a:latin typeface="Bahnschrift" panose="020B0502040204020203" pitchFamily="34" charset="0"/>
              </a:rPr>
              <a:t> Bhasha Dam: Higher power generation, flood mitigation downriver, additional water storage for irrigation.</a:t>
            </a:r>
          </a:p>
          <a:p>
            <a:pPr marL="285750" indent="-285750" algn="l">
              <a:buFont typeface="Arial" panose="020B0604020202020204" pitchFamily="34" charset="0"/>
              <a:buChar char="•"/>
            </a:pPr>
            <a:r>
              <a:rPr lang="en-US" sz="1500" b="0" i="0" dirty="0">
                <a:effectLst/>
                <a:latin typeface="Bahnschrift" panose="020B0502040204020203" pitchFamily="34" charset="0"/>
              </a:rPr>
              <a:t>Kalabagh Dam: Lower construction cost, utilizes more rivers, flood mitigation across Punjab and Sindh, inter-province water transfer and sharing.</a:t>
            </a:r>
          </a:p>
          <a:p>
            <a:pPr algn="l"/>
            <a:r>
              <a:rPr lang="en-US" sz="1500" b="1" i="0" dirty="0">
                <a:effectLst/>
                <a:latin typeface="Bahnschrift" panose="020B0502040204020203" pitchFamily="34" charset="0"/>
              </a:rPr>
              <a:t>Challenges:</a:t>
            </a:r>
          </a:p>
          <a:p>
            <a:pPr marL="285750" indent="-285750" algn="l">
              <a:buFont typeface="Arial" panose="020B0604020202020204" pitchFamily="34" charset="0"/>
              <a:buChar char="•"/>
            </a:pPr>
            <a:r>
              <a:rPr lang="en-US" sz="1500" b="0" i="0" dirty="0" err="1">
                <a:effectLst/>
                <a:latin typeface="Bahnschrift" panose="020B0502040204020203" pitchFamily="34" charset="0"/>
              </a:rPr>
              <a:t>Diamer</a:t>
            </a:r>
            <a:r>
              <a:rPr lang="en-US" sz="1500" b="0" i="0" dirty="0">
                <a:effectLst/>
                <a:latin typeface="Bahnschrift" panose="020B0502040204020203" pitchFamily="34" charset="0"/>
              </a:rPr>
              <a:t> Bhasha Dam: Higher construction cost, complex terrain, resettlement of local communities, environmental concerns in sensitive region.</a:t>
            </a:r>
          </a:p>
          <a:p>
            <a:pPr marL="285750" indent="-285750" algn="l">
              <a:buFont typeface="Arial" panose="020B0604020202020204" pitchFamily="34" charset="0"/>
              <a:buChar char="•"/>
            </a:pPr>
            <a:r>
              <a:rPr lang="en-US" sz="1500" b="0" i="0" dirty="0">
                <a:effectLst/>
                <a:latin typeface="Bahnschrift" panose="020B0502040204020203" pitchFamily="34" charset="0"/>
              </a:rPr>
              <a:t>Kalabagh Dam: Political controversy and inter-provincial water sharing disputes, earthquake prone region, potential impact on Indus dolphins.</a:t>
            </a:r>
          </a:p>
          <a:p>
            <a:pPr algn="l"/>
            <a:r>
              <a:rPr lang="en-US" sz="1500" b="1" i="0" dirty="0">
                <a:effectLst/>
                <a:latin typeface="Bahnschrift" panose="020B0502040204020203" pitchFamily="34" charset="0"/>
              </a:rPr>
              <a:t>Current Status:</a:t>
            </a:r>
          </a:p>
          <a:p>
            <a:pPr marL="285750" indent="-285750" algn="l">
              <a:buFont typeface="Arial" panose="020B0604020202020204" pitchFamily="34" charset="0"/>
              <a:buChar char="•"/>
            </a:pPr>
            <a:r>
              <a:rPr lang="en-US" sz="1500" b="0" i="0" dirty="0" err="1">
                <a:effectLst/>
                <a:latin typeface="Bahnschrift" panose="020B0502040204020203" pitchFamily="34" charset="0"/>
              </a:rPr>
              <a:t>Diamer</a:t>
            </a:r>
            <a:r>
              <a:rPr lang="en-US" sz="1500" b="0" i="0" dirty="0">
                <a:effectLst/>
                <a:latin typeface="Bahnschrift" panose="020B0502040204020203" pitchFamily="34" charset="0"/>
              </a:rPr>
              <a:t> Bhasha Dam: Under construction, estimated completion in 2028.</a:t>
            </a:r>
          </a:p>
          <a:p>
            <a:pPr marL="285750" indent="-285750" algn="l">
              <a:buFont typeface="Arial" panose="020B0604020202020204" pitchFamily="34" charset="0"/>
              <a:buChar char="•"/>
            </a:pPr>
            <a:r>
              <a:rPr lang="en-US" sz="1500" b="0" i="0" dirty="0">
                <a:effectLst/>
                <a:latin typeface="Bahnschrift" panose="020B0502040204020203" pitchFamily="34" charset="0"/>
              </a:rPr>
              <a:t>Kalabagh Dam: Still in the planning stage, facing political and social hurdles.</a:t>
            </a:r>
          </a:p>
          <a:p>
            <a:pPr marL="285750" indent="-285750" algn="l">
              <a:buFont typeface="Arial" panose="020B0604020202020204" pitchFamily="34" charset="0"/>
              <a:buChar char="•"/>
            </a:pPr>
            <a:endParaRPr lang="en-US" sz="1500" b="0" i="0" dirty="0">
              <a:effectLst/>
              <a:latin typeface="Bahnschrift" panose="020B0502040204020203" pitchFamily="34" charset="0"/>
            </a:endParaRPr>
          </a:p>
          <a:p>
            <a:endParaRPr lang="en-US" sz="1500" spc="-1" dirty="0">
              <a:latin typeface="Bahnschrift" panose="020B0502040204020203" pitchFamily="34" charset="0"/>
            </a:endParaRPr>
          </a:p>
          <a:p>
            <a:endParaRPr lang="en-US" sz="1500" dirty="0">
              <a:latin typeface="Bahnschrift" panose="020B0502040204020203" pitchFamily="34" charset="0"/>
            </a:endParaRPr>
          </a:p>
        </p:txBody>
      </p:sp>
    </p:spTree>
    <p:extLst>
      <p:ext uri="{BB962C8B-B14F-4D97-AF65-F5344CB8AC3E}">
        <p14:creationId xmlns:p14="http://schemas.microsoft.com/office/powerpoint/2010/main" val="458037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6" name="Rectangle 2"/>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pic>
        <p:nvPicPr>
          <p:cNvPr id="357" name="Picture 7"/>
          <p:cNvPicPr/>
          <p:nvPr/>
        </p:nvPicPr>
        <p:blipFill>
          <a:blip r:embed="rId2"/>
          <a:srcRect l="2221"/>
          <a:stretch/>
        </p:blipFill>
        <p:spPr>
          <a:xfrm>
            <a:off x="-2880" y="0"/>
            <a:ext cx="12191760" cy="6857640"/>
          </a:xfrm>
          <a:prstGeom prst="rect">
            <a:avLst/>
          </a:prstGeom>
          <a:ln w="0">
            <a:noFill/>
          </a:ln>
        </p:spPr>
      </p:pic>
      <p:sp>
        <p:nvSpPr>
          <p:cNvPr id="358" name="Rectangle 3"/>
          <p:cNvSpPr/>
          <p:nvPr/>
        </p:nvSpPr>
        <p:spPr>
          <a:xfrm>
            <a:off x="0" y="2207520"/>
            <a:ext cx="12191760" cy="3161880"/>
          </a:xfrm>
          <a:prstGeom prst="rect">
            <a:avLst/>
          </a:prstGeom>
          <a:gradFill rotWithShape="0">
            <a:gsLst>
              <a:gs pos="0">
                <a:srgbClr val="000000">
                  <a:alpha val="0"/>
                </a:srgbClr>
              </a:gs>
              <a:gs pos="50000">
                <a:srgbClr val="000000">
                  <a:alpha val="30196"/>
                </a:srgbClr>
              </a:gs>
              <a:gs pos="100000">
                <a:srgbClr val="000000">
                  <a:alpha val="0"/>
                </a:srgbClr>
              </a:gs>
            </a:gsLst>
            <a:lin ang="16200000"/>
          </a:gra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359" name="PlaceHolder 1"/>
          <p:cNvSpPr>
            <a:spLocks noGrp="1"/>
          </p:cNvSpPr>
          <p:nvPr>
            <p:ph type="title"/>
          </p:nvPr>
        </p:nvSpPr>
        <p:spPr>
          <a:xfrm>
            <a:off x="839880" y="3041640"/>
            <a:ext cx="10664640" cy="774360"/>
          </a:xfrm>
          <a:prstGeom prst="rect">
            <a:avLst/>
          </a:prstGeom>
          <a:noFill/>
          <a:ln w="0">
            <a:noFill/>
          </a:ln>
          <a:effectLst>
            <a:outerShdw blurRad="50760" dist="37674" dir="2700000" rotWithShape="0">
              <a:srgbClr val="000000">
                <a:alpha val="40000"/>
              </a:srgbClr>
            </a:outerShdw>
          </a:effectLst>
        </p:spPr>
        <p:txBody>
          <a:bodyPr anchor="b">
            <a:normAutofit fontScale="94000"/>
          </a:bodyPr>
          <a:lstStyle/>
          <a:p>
            <a:pPr algn="ctr">
              <a:lnSpc>
                <a:spcPct val="90000"/>
              </a:lnSpc>
              <a:buNone/>
            </a:pPr>
            <a:r>
              <a:rPr lang="en-US" sz="5200" b="1" strike="noStrike" spc="-1">
                <a:solidFill>
                  <a:srgbClr val="FFFFFF"/>
                </a:solidFill>
                <a:latin typeface="Bahnschrift"/>
              </a:rPr>
              <a:t>Problems with Diamer-Bhasha Dam</a:t>
            </a:r>
            <a:endParaRPr lang="en-US" sz="5200" b="0" strike="noStrike" spc="-1">
              <a:solidFill>
                <a:srgbClr val="000000"/>
              </a:solidFill>
              <a:latin typeface="Calibri"/>
            </a:endParaRPr>
          </a:p>
        </p:txBody>
      </p:sp>
    </p:spTree>
  </p:cSld>
  <p:clrMapOvr>
    <a:masterClrMapping/>
  </p:clrMapOvr>
  <p:transition spd="slow">
    <p:push dir="r"/>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1000"/>
                                  </p:stCondLst>
                                  <p:iterate type="lt">
                                    <p:tmAbs val="100"/>
                                  </p:iterate>
                                  <p:childTnLst>
                                    <p:set>
                                      <p:cBhvr>
                                        <p:cTn id="6" dur="1" fill="hold">
                                          <p:stCondLst>
                                            <p:cond delay="0"/>
                                          </p:stCondLst>
                                        </p:cTn>
                                        <p:tgtEl>
                                          <p:spTgt spid="359"/>
                                        </p:tgtEl>
                                        <p:attrNameLst>
                                          <p:attrName>style.visibility</p:attrName>
                                        </p:attrNameLst>
                                      </p:cBhvr>
                                      <p:to>
                                        <p:strVal val="visible"/>
                                      </p:to>
                                    </p:set>
                                    <p:animEffect transition="in" filter="fade">
                                      <p:cBhvr additive="repl">
                                        <p:cTn id="7" dur="40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0" name="tint 1"/>
          <p:cNvSpPr/>
          <p:nvPr/>
        </p:nvSpPr>
        <p:spPr>
          <a:xfrm>
            <a:off x="-1080" y="0"/>
            <a:ext cx="12192840" cy="685764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361" name="Rectangle 1"/>
          <p:cNvSpPr/>
          <p:nvPr/>
        </p:nvSpPr>
        <p:spPr>
          <a:xfrm>
            <a:off x="-1080" y="0"/>
            <a:ext cx="11417040" cy="6857640"/>
          </a:xfrm>
          <a:prstGeom prst="rect">
            <a:avLst/>
          </a:prstGeom>
          <a:solidFill>
            <a:schemeClr val="bg1"/>
          </a:solidFill>
          <a:ln>
            <a:noFill/>
          </a:ln>
          <a:effectLst>
            <a:outerShdw blurRad="317520" dist="126756" dir="2395834"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362" name="PlaceHolder 1"/>
          <p:cNvSpPr>
            <a:spLocks noGrp="1"/>
          </p:cNvSpPr>
          <p:nvPr>
            <p:ph type="title"/>
          </p:nvPr>
        </p:nvSpPr>
        <p:spPr>
          <a:xfrm>
            <a:off x="759600" y="314640"/>
            <a:ext cx="9589320" cy="1699560"/>
          </a:xfrm>
          <a:prstGeom prst="rect">
            <a:avLst/>
          </a:prstGeom>
          <a:noFill/>
          <a:ln w="0">
            <a:noFill/>
          </a:ln>
        </p:spPr>
        <p:txBody>
          <a:bodyPr anchor="ctr">
            <a:normAutofit/>
          </a:bodyPr>
          <a:lstStyle/>
          <a:p>
            <a:pPr>
              <a:lnSpc>
                <a:spcPct val="90000"/>
              </a:lnSpc>
              <a:buNone/>
            </a:pPr>
            <a:r>
              <a:rPr lang="en-US" sz="4000" b="1" strike="noStrike" spc="-1">
                <a:solidFill>
                  <a:srgbClr val="192575"/>
                </a:solidFill>
                <a:latin typeface="Bahnschrift"/>
              </a:rPr>
              <a:t>Problems</a:t>
            </a:r>
            <a:endParaRPr lang="en-US" sz="4000" b="0" strike="noStrike" spc="-1">
              <a:solidFill>
                <a:srgbClr val="000000"/>
              </a:solidFill>
              <a:latin typeface="Calibri"/>
            </a:endParaRPr>
          </a:p>
        </p:txBody>
      </p:sp>
      <p:sp>
        <p:nvSpPr>
          <p:cNvPr id="363" name="PlaceHolder 2"/>
          <p:cNvSpPr>
            <a:spLocks noGrp="1"/>
          </p:cNvSpPr>
          <p:nvPr>
            <p:ph/>
          </p:nvPr>
        </p:nvSpPr>
        <p:spPr>
          <a:xfrm>
            <a:off x="759600" y="1595160"/>
            <a:ext cx="10407960" cy="4947840"/>
          </a:xfrm>
          <a:prstGeom prst="rect">
            <a:avLst/>
          </a:prstGeom>
          <a:noFill/>
          <a:ln w="0">
            <a:noFill/>
          </a:ln>
        </p:spPr>
        <p:txBody>
          <a:bodyPr anchor="ctr">
            <a:normAutofit/>
          </a:bodyPr>
          <a:lstStyle/>
          <a:p>
            <a:pPr marL="228600" indent="-228600">
              <a:lnSpc>
                <a:spcPct val="90000"/>
              </a:lnSpc>
              <a:spcBef>
                <a:spcPts val="1001"/>
              </a:spcBef>
              <a:buClr>
                <a:srgbClr val="000000"/>
              </a:buClr>
              <a:buFont typeface="Arial"/>
              <a:buAutoNum type="arabicPlain"/>
            </a:pPr>
            <a:r>
              <a:rPr lang="en-US" sz="2000" b="1" strike="noStrike" spc="-1">
                <a:solidFill>
                  <a:srgbClr val="000000"/>
                </a:solidFill>
                <a:latin typeface="Bahnschrift"/>
              </a:rPr>
              <a:t>Financial Complexity:</a:t>
            </a:r>
            <a:endParaRPr lang="en-US" sz="2000" b="0" strike="noStrike" spc="-1">
              <a:solidFill>
                <a:srgbClr val="000000"/>
              </a:solidFill>
              <a:latin typeface="Bahnschrift"/>
            </a:endParaRPr>
          </a:p>
          <a:p>
            <a:pPr marL="864000" lvl="1" indent="-324000">
              <a:lnSpc>
                <a:spcPct val="90000"/>
              </a:lnSpc>
              <a:spcBef>
                <a:spcPts val="1134"/>
              </a:spcBef>
              <a:buClr>
                <a:srgbClr val="000000"/>
              </a:buClr>
              <a:buSzPct val="75000"/>
              <a:buFont typeface="Symbol" charset="2"/>
              <a:buChar char=""/>
            </a:pPr>
            <a:r>
              <a:rPr lang="en-US" sz="2000" b="1" strike="noStrike" spc="-1">
                <a:solidFill>
                  <a:srgbClr val="000000"/>
                </a:solidFill>
                <a:latin typeface="Bahnschrift"/>
              </a:rPr>
              <a:t>Estimated costs surged from $14 billion to PKR1.497 trillion.</a:t>
            </a:r>
            <a:endParaRPr lang="en-US" sz="2000" b="0" strike="noStrike" spc="-1">
              <a:solidFill>
                <a:srgbClr val="000000"/>
              </a:solidFill>
              <a:latin typeface="Bahnschrift"/>
            </a:endParaRPr>
          </a:p>
          <a:p>
            <a:pPr marL="864000" lvl="1" indent="-324000">
              <a:lnSpc>
                <a:spcPct val="90000"/>
              </a:lnSpc>
              <a:spcBef>
                <a:spcPts val="1134"/>
              </a:spcBef>
              <a:buClr>
                <a:srgbClr val="000000"/>
              </a:buClr>
              <a:buSzPct val="75000"/>
              <a:buFont typeface="Symbol" charset="2"/>
              <a:buChar char=""/>
            </a:pPr>
            <a:r>
              <a:rPr lang="en-US" sz="2000" b="1" strike="noStrike" spc="-1">
                <a:solidFill>
                  <a:srgbClr val="000000"/>
                </a:solidFill>
                <a:latin typeface="Bahnschrift"/>
              </a:rPr>
              <a:t>Concerns arise regarding financial feasibility and management.</a:t>
            </a:r>
            <a:endParaRPr lang="en-US" sz="2000" b="0" strike="noStrike" spc="-1">
              <a:solidFill>
                <a:srgbClr val="000000"/>
              </a:solidFill>
              <a:latin typeface="Bahnschrift"/>
            </a:endParaRPr>
          </a:p>
          <a:p>
            <a:pPr marL="228600" indent="-228600">
              <a:lnSpc>
                <a:spcPct val="90000"/>
              </a:lnSpc>
              <a:spcBef>
                <a:spcPts val="1001"/>
              </a:spcBef>
              <a:buClr>
                <a:srgbClr val="000000"/>
              </a:buClr>
              <a:buFont typeface="Arial"/>
              <a:buAutoNum type="arabicPlain"/>
            </a:pPr>
            <a:r>
              <a:rPr lang="en-US" sz="2000" b="1" strike="noStrike" spc="-1">
                <a:solidFill>
                  <a:srgbClr val="000000"/>
                </a:solidFill>
                <a:latin typeface="Bahnschrift"/>
              </a:rPr>
              <a:t>History of Funding Challenges:</a:t>
            </a:r>
            <a:endParaRPr lang="en-US" sz="2000" b="0" strike="noStrike" spc="-1">
              <a:solidFill>
                <a:srgbClr val="000000"/>
              </a:solidFill>
              <a:latin typeface="Bahnschrift"/>
            </a:endParaRPr>
          </a:p>
          <a:p>
            <a:pPr marL="864000" lvl="1" indent="-324000">
              <a:lnSpc>
                <a:spcPct val="90000"/>
              </a:lnSpc>
              <a:spcBef>
                <a:spcPts val="1134"/>
              </a:spcBef>
              <a:buClr>
                <a:srgbClr val="000000"/>
              </a:buClr>
              <a:buSzPct val="75000"/>
              <a:buFont typeface="Symbol" charset="2"/>
              <a:buChar char=""/>
            </a:pPr>
            <a:r>
              <a:rPr lang="en-US" sz="2000" b="1" strike="noStrike" spc="-1">
                <a:solidFill>
                  <a:srgbClr val="000000"/>
                </a:solidFill>
                <a:latin typeface="Bahnschrift"/>
              </a:rPr>
              <a:t>Failed attempts at securing funding from World Bank and ADB.</a:t>
            </a:r>
            <a:endParaRPr lang="en-US" sz="2000" b="0" strike="noStrike" spc="-1">
              <a:solidFill>
                <a:srgbClr val="000000"/>
              </a:solidFill>
              <a:latin typeface="Bahnschrift"/>
            </a:endParaRPr>
          </a:p>
          <a:p>
            <a:pPr marL="864000" lvl="1" indent="-324000">
              <a:lnSpc>
                <a:spcPct val="90000"/>
              </a:lnSpc>
              <a:spcBef>
                <a:spcPts val="1134"/>
              </a:spcBef>
              <a:buClr>
                <a:srgbClr val="000000"/>
              </a:buClr>
              <a:buSzPct val="75000"/>
              <a:buFont typeface="Symbol" charset="2"/>
              <a:buChar char=""/>
            </a:pPr>
            <a:r>
              <a:rPr lang="en-US" sz="2000" b="1" strike="noStrike" spc="-1">
                <a:solidFill>
                  <a:srgbClr val="000000"/>
                </a:solidFill>
                <a:latin typeface="Bahnschrift"/>
              </a:rPr>
              <a:t>Crowdfunding efforts fell short, signaling financial instability.</a:t>
            </a:r>
            <a:endParaRPr lang="en-US" sz="2000" b="0" strike="noStrike" spc="-1">
              <a:solidFill>
                <a:srgbClr val="000000"/>
              </a:solidFill>
              <a:latin typeface="Bahnschrift"/>
            </a:endParaRPr>
          </a:p>
          <a:p>
            <a:pPr marL="228600" indent="-228600">
              <a:lnSpc>
                <a:spcPct val="90000"/>
              </a:lnSpc>
              <a:spcBef>
                <a:spcPts val="1001"/>
              </a:spcBef>
              <a:buClr>
                <a:srgbClr val="000000"/>
              </a:buClr>
              <a:buFont typeface="Arial"/>
              <a:buAutoNum type="arabicPlain"/>
            </a:pPr>
            <a:r>
              <a:rPr lang="en-US" sz="2000" b="1" strike="noStrike" spc="-1">
                <a:solidFill>
                  <a:srgbClr val="000000"/>
                </a:solidFill>
                <a:latin typeface="Bahnschrift"/>
              </a:rPr>
              <a:t>Geopolitical Friction:</a:t>
            </a:r>
            <a:endParaRPr lang="en-US" sz="2000" b="0" strike="noStrike" spc="-1">
              <a:solidFill>
                <a:srgbClr val="000000"/>
              </a:solidFill>
              <a:latin typeface="Bahnschrift"/>
            </a:endParaRPr>
          </a:p>
          <a:p>
            <a:pPr marL="864000" lvl="1" indent="-324000">
              <a:lnSpc>
                <a:spcPct val="90000"/>
              </a:lnSpc>
              <a:spcBef>
                <a:spcPts val="1134"/>
              </a:spcBef>
              <a:buClr>
                <a:srgbClr val="000000"/>
              </a:buClr>
              <a:buSzPct val="75000"/>
              <a:buFont typeface="Symbol" charset="2"/>
              <a:buChar char=""/>
            </a:pPr>
            <a:r>
              <a:rPr lang="en-US" sz="2000" b="1" strike="noStrike" spc="-1">
                <a:solidFill>
                  <a:srgbClr val="000000"/>
                </a:solidFill>
                <a:latin typeface="Bahnschrift"/>
              </a:rPr>
              <a:t>India's consistent objections hamper diplomatic relations.</a:t>
            </a:r>
            <a:endParaRPr lang="en-US" sz="2000" b="0" strike="noStrike" spc="-1">
              <a:solidFill>
                <a:srgbClr val="000000"/>
              </a:solidFill>
              <a:latin typeface="Bahnschrift"/>
            </a:endParaRPr>
          </a:p>
          <a:p>
            <a:pPr marL="864000" lvl="1" indent="-324000">
              <a:lnSpc>
                <a:spcPct val="90000"/>
              </a:lnSpc>
              <a:spcBef>
                <a:spcPts val="1134"/>
              </a:spcBef>
              <a:buClr>
                <a:srgbClr val="000000"/>
              </a:buClr>
              <a:buSzPct val="75000"/>
              <a:buFont typeface="Symbol" charset="2"/>
              <a:buChar char=""/>
            </a:pPr>
            <a:r>
              <a:rPr lang="en-US" sz="2000" b="1" strike="noStrike" spc="-1">
                <a:solidFill>
                  <a:srgbClr val="000000"/>
                </a:solidFill>
                <a:latin typeface="Bahnschrift"/>
              </a:rPr>
              <a:t>China-Pakistan cooperation countered by India's protests.</a:t>
            </a:r>
            <a:endParaRPr lang="en-US" sz="2000" b="0" strike="noStrike" spc="-1">
              <a:solidFill>
                <a:srgbClr val="000000"/>
              </a:solidFill>
              <a:latin typeface="Bahnschrift"/>
            </a:endParaRPr>
          </a:p>
          <a:p>
            <a:pPr marL="228600" indent="-228600">
              <a:lnSpc>
                <a:spcPct val="90000"/>
              </a:lnSpc>
              <a:spcBef>
                <a:spcPts val="1001"/>
              </a:spcBef>
              <a:buClr>
                <a:srgbClr val="000000"/>
              </a:buClr>
              <a:buFont typeface="Arial"/>
              <a:buAutoNum type="arabicPlain"/>
            </a:pPr>
            <a:endParaRPr lang="en-US" sz="2000" b="0" strike="noStrike" spc="-1">
              <a:solidFill>
                <a:srgbClr val="000000"/>
              </a:solidFill>
              <a:latin typeface="Bahnschrift"/>
            </a:endParaRPr>
          </a:p>
        </p:txBody>
      </p:sp>
      <p:sp>
        <p:nvSpPr>
          <p:cNvPr id="364" name="PlaceHolder 3"/>
          <p:cNvSpPr>
            <a:spLocks noGrp="1"/>
          </p:cNvSpPr>
          <p:nvPr>
            <p:ph type="sldNum" idx="30"/>
          </p:nvPr>
        </p:nvSpPr>
        <p:spPr>
          <a:xfrm>
            <a:off x="8732520" y="6356520"/>
            <a:ext cx="3193200" cy="364680"/>
          </a:xfrm>
          <a:prstGeom prst="rect">
            <a:avLst/>
          </a:prstGeom>
          <a:noFill/>
          <a:ln w="0">
            <a:noFill/>
          </a:ln>
        </p:spPr>
        <p:txBody>
          <a:bodyPr anchor="ctr">
            <a:normAutofit/>
          </a:bodyPr>
          <a:lstStyle>
            <a:lvl1pPr algn="r">
              <a:lnSpc>
                <a:spcPct val="100000"/>
              </a:lnSpc>
              <a:spcAft>
                <a:spcPts val="601"/>
              </a:spcAft>
              <a:buNone/>
              <a:defRPr lang="en-US" sz="1600" b="0" strike="noStrike" spc="-1">
                <a:solidFill>
                  <a:srgbClr val="000000"/>
                </a:solidFill>
                <a:latin typeface="Bahnschrift"/>
              </a:defRPr>
            </a:lvl1pPr>
          </a:lstStyle>
          <a:p>
            <a:pPr algn="r">
              <a:lnSpc>
                <a:spcPct val="100000"/>
              </a:lnSpc>
              <a:spcAft>
                <a:spcPts val="601"/>
              </a:spcAft>
              <a:buNone/>
            </a:pPr>
            <a:fld id="{29324600-B6C9-4BE5-A1BB-CEA772C4F6DE}" type="slidenum">
              <a:rPr lang="en-US" sz="1600" b="0" strike="noStrike" spc="-1">
                <a:solidFill>
                  <a:srgbClr val="000000"/>
                </a:solidFill>
                <a:latin typeface="Bahnschrift"/>
              </a:rPr>
              <a:t>16</a:t>
            </a:fld>
            <a:endParaRPr lang="en-US" sz="1600" b="0" strike="noStrike" spc="-1">
              <a:latin typeface="Times New Roman"/>
            </a:endParaRPr>
          </a:p>
        </p:txBody>
      </p:sp>
    </p:spTree>
  </p:cSld>
  <p:clrMapOvr>
    <a:masterClrMapping/>
  </p:clrMapOvr>
  <p:transition spd="slow">
    <p:push dir="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5" name="tint 2"/>
          <p:cNvSpPr/>
          <p:nvPr/>
        </p:nvSpPr>
        <p:spPr>
          <a:xfrm>
            <a:off x="-1080" y="0"/>
            <a:ext cx="12192840" cy="685764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366" name="Rectangle 4"/>
          <p:cNvSpPr/>
          <p:nvPr/>
        </p:nvSpPr>
        <p:spPr>
          <a:xfrm>
            <a:off x="-1080" y="0"/>
            <a:ext cx="11417040" cy="6857640"/>
          </a:xfrm>
          <a:prstGeom prst="rect">
            <a:avLst/>
          </a:prstGeom>
          <a:solidFill>
            <a:schemeClr val="bg1"/>
          </a:solidFill>
          <a:ln>
            <a:noFill/>
          </a:ln>
          <a:effectLst>
            <a:outerShdw blurRad="317520" dist="126756" dir="2395834"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367" name="PlaceHolder 1"/>
          <p:cNvSpPr>
            <a:spLocks noGrp="1"/>
          </p:cNvSpPr>
          <p:nvPr>
            <p:ph type="title"/>
          </p:nvPr>
        </p:nvSpPr>
        <p:spPr>
          <a:xfrm>
            <a:off x="759600" y="314640"/>
            <a:ext cx="9589320" cy="1699560"/>
          </a:xfrm>
          <a:prstGeom prst="rect">
            <a:avLst/>
          </a:prstGeom>
          <a:noFill/>
          <a:ln w="0">
            <a:noFill/>
          </a:ln>
        </p:spPr>
        <p:txBody>
          <a:bodyPr anchor="ctr">
            <a:normAutofit/>
          </a:bodyPr>
          <a:lstStyle/>
          <a:p>
            <a:pPr>
              <a:lnSpc>
                <a:spcPct val="90000"/>
              </a:lnSpc>
              <a:buNone/>
            </a:pPr>
            <a:r>
              <a:rPr lang="en-US" sz="4000" b="1" strike="noStrike" spc="-1">
                <a:solidFill>
                  <a:srgbClr val="192575"/>
                </a:solidFill>
                <a:latin typeface="Bahnschrift"/>
              </a:rPr>
              <a:t>Problems</a:t>
            </a:r>
            <a:endParaRPr lang="en-US" sz="4000" b="0" strike="noStrike" spc="-1">
              <a:solidFill>
                <a:srgbClr val="000000"/>
              </a:solidFill>
              <a:latin typeface="Calibri"/>
            </a:endParaRPr>
          </a:p>
        </p:txBody>
      </p:sp>
      <p:sp>
        <p:nvSpPr>
          <p:cNvPr id="368" name="PlaceHolder 2"/>
          <p:cNvSpPr>
            <a:spLocks noGrp="1"/>
          </p:cNvSpPr>
          <p:nvPr>
            <p:ph/>
          </p:nvPr>
        </p:nvSpPr>
        <p:spPr>
          <a:xfrm>
            <a:off x="759600" y="1595160"/>
            <a:ext cx="10407960" cy="4947840"/>
          </a:xfrm>
          <a:prstGeom prst="rect">
            <a:avLst/>
          </a:prstGeom>
          <a:noFill/>
          <a:ln w="0">
            <a:noFill/>
          </a:ln>
        </p:spPr>
        <p:txBody>
          <a:bodyPr anchor="ctr">
            <a:normAutofit/>
          </a:bodyPr>
          <a:lstStyle/>
          <a:p>
            <a:pPr marL="228600" indent="-228600">
              <a:lnSpc>
                <a:spcPct val="90000"/>
              </a:lnSpc>
              <a:spcBef>
                <a:spcPts val="1001"/>
              </a:spcBef>
              <a:buClr>
                <a:srgbClr val="000000"/>
              </a:buClr>
              <a:buFont typeface="Arial"/>
              <a:buAutoNum type="arabicPlain"/>
            </a:pPr>
            <a:r>
              <a:rPr lang="en-US" sz="2000" b="1" strike="noStrike" spc="-1">
                <a:solidFill>
                  <a:srgbClr val="000000"/>
                </a:solidFill>
                <a:latin typeface="Bahnschrift"/>
              </a:rPr>
              <a:t>Local Concerns and Displacement:</a:t>
            </a:r>
            <a:endParaRPr lang="en-US" sz="2000" b="0" strike="noStrike" spc="-1">
              <a:solidFill>
                <a:srgbClr val="000000"/>
              </a:solidFill>
              <a:latin typeface="Bahnschrift"/>
            </a:endParaRPr>
          </a:p>
          <a:p>
            <a:pPr marL="864000" lvl="1" indent="-324000">
              <a:lnSpc>
                <a:spcPct val="90000"/>
              </a:lnSpc>
              <a:spcBef>
                <a:spcPts val="1134"/>
              </a:spcBef>
              <a:buClr>
                <a:srgbClr val="000000"/>
              </a:buClr>
              <a:buSzPct val="75000"/>
              <a:buFont typeface="Symbol" charset="2"/>
              <a:buChar char=""/>
            </a:pPr>
            <a:r>
              <a:rPr lang="en-US" sz="2000" b="1" strike="noStrike" spc="-1">
                <a:solidFill>
                  <a:srgbClr val="000000"/>
                </a:solidFill>
                <a:latin typeface="Bahnschrift"/>
              </a:rPr>
              <a:t>Downstream impact worries in Sindh spark opposition.</a:t>
            </a:r>
            <a:endParaRPr lang="en-US" sz="2000" b="0" strike="noStrike" spc="-1">
              <a:solidFill>
                <a:srgbClr val="000000"/>
              </a:solidFill>
              <a:latin typeface="Bahnschrift"/>
            </a:endParaRPr>
          </a:p>
          <a:p>
            <a:pPr marL="864000" lvl="1" indent="-324000">
              <a:lnSpc>
                <a:spcPct val="90000"/>
              </a:lnSpc>
              <a:spcBef>
                <a:spcPts val="1134"/>
              </a:spcBef>
              <a:buClr>
                <a:srgbClr val="000000"/>
              </a:buClr>
              <a:buSzPct val="75000"/>
              <a:buFont typeface="Symbol" charset="2"/>
              <a:buChar char=""/>
            </a:pPr>
            <a:r>
              <a:rPr lang="en-US" sz="2000" b="1" strike="noStrike" spc="-1">
                <a:solidFill>
                  <a:srgbClr val="000000"/>
                </a:solidFill>
                <a:latin typeface="Bahnschrift"/>
              </a:rPr>
              <a:t>Unequal benefits distribution in Gilgit-Baltistan triggers debates.</a:t>
            </a:r>
            <a:endParaRPr lang="en-US" sz="2000" b="0" strike="noStrike" spc="-1">
              <a:solidFill>
                <a:srgbClr val="000000"/>
              </a:solidFill>
              <a:latin typeface="Bahnschrift"/>
            </a:endParaRPr>
          </a:p>
          <a:p>
            <a:pPr marL="228600" indent="-228600">
              <a:lnSpc>
                <a:spcPct val="90000"/>
              </a:lnSpc>
              <a:spcBef>
                <a:spcPts val="1001"/>
              </a:spcBef>
              <a:buClr>
                <a:srgbClr val="000000"/>
              </a:buClr>
              <a:buFont typeface="Arial"/>
              <a:buAutoNum type="arabicPlain"/>
            </a:pPr>
            <a:r>
              <a:rPr lang="en-US" sz="2000" b="1" strike="noStrike" spc="-1">
                <a:solidFill>
                  <a:srgbClr val="000000"/>
                </a:solidFill>
                <a:latin typeface="Bahnschrift"/>
              </a:rPr>
              <a:t>Environmental &amp; Social Impacts:</a:t>
            </a:r>
            <a:endParaRPr lang="en-US" sz="2000" b="0" strike="noStrike" spc="-1">
              <a:solidFill>
                <a:srgbClr val="000000"/>
              </a:solidFill>
              <a:latin typeface="Bahnschrift"/>
            </a:endParaRPr>
          </a:p>
          <a:p>
            <a:pPr marL="864000" lvl="1" indent="-324000">
              <a:lnSpc>
                <a:spcPct val="90000"/>
              </a:lnSpc>
              <a:spcBef>
                <a:spcPts val="1134"/>
              </a:spcBef>
              <a:buClr>
                <a:srgbClr val="000000"/>
              </a:buClr>
              <a:buSzPct val="75000"/>
              <a:buFont typeface="Symbol" charset="2"/>
              <a:buChar char=""/>
            </a:pPr>
            <a:r>
              <a:rPr lang="en-US" sz="2000" b="1" strike="noStrike" spc="-1">
                <a:solidFill>
                  <a:srgbClr val="000000"/>
                </a:solidFill>
                <a:latin typeface="Bahnschrift"/>
              </a:rPr>
              <a:t>Potential displacement of thousands and flooding risks.</a:t>
            </a:r>
            <a:endParaRPr lang="en-US" sz="2000" b="0" strike="noStrike" spc="-1">
              <a:solidFill>
                <a:srgbClr val="000000"/>
              </a:solidFill>
              <a:latin typeface="Bahnschrift"/>
            </a:endParaRPr>
          </a:p>
          <a:p>
            <a:pPr marL="864000" lvl="1" indent="-324000">
              <a:lnSpc>
                <a:spcPct val="90000"/>
              </a:lnSpc>
              <a:spcBef>
                <a:spcPts val="1134"/>
              </a:spcBef>
              <a:buClr>
                <a:srgbClr val="000000"/>
              </a:buClr>
              <a:buSzPct val="75000"/>
              <a:buFont typeface="Symbol" charset="2"/>
              <a:buChar char=""/>
            </a:pPr>
            <a:r>
              <a:rPr lang="en-US" sz="2000" b="1" strike="noStrike" spc="-1">
                <a:solidFill>
                  <a:srgbClr val="000000"/>
                </a:solidFill>
                <a:latin typeface="Bahnschrift"/>
              </a:rPr>
              <a:t>Threats to ancient rock carvings and water shortages in neighboring regions.</a:t>
            </a:r>
            <a:endParaRPr lang="en-US" sz="2000" b="0" strike="noStrike" spc="-1">
              <a:solidFill>
                <a:srgbClr val="000000"/>
              </a:solidFill>
              <a:latin typeface="Bahnschrift"/>
            </a:endParaRPr>
          </a:p>
          <a:p>
            <a:pPr marL="228600" indent="-228600">
              <a:lnSpc>
                <a:spcPct val="90000"/>
              </a:lnSpc>
              <a:spcBef>
                <a:spcPts val="1001"/>
              </a:spcBef>
              <a:buClr>
                <a:srgbClr val="000000"/>
              </a:buClr>
              <a:buFont typeface="Arial"/>
              <a:buAutoNum type="arabicPlain"/>
            </a:pPr>
            <a:r>
              <a:rPr lang="en-US" sz="2000" b="1" strike="noStrike" spc="-1">
                <a:solidFill>
                  <a:srgbClr val="000000"/>
                </a:solidFill>
                <a:latin typeface="Bahnschrift"/>
              </a:rPr>
              <a:t>Debt and Vulnerability:</a:t>
            </a:r>
            <a:endParaRPr lang="en-US" sz="2000" b="0" strike="noStrike" spc="-1">
              <a:solidFill>
                <a:srgbClr val="000000"/>
              </a:solidFill>
              <a:latin typeface="Bahnschrift"/>
            </a:endParaRPr>
          </a:p>
          <a:p>
            <a:pPr marL="864000" lvl="1" indent="-324000">
              <a:lnSpc>
                <a:spcPct val="90000"/>
              </a:lnSpc>
              <a:spcBef>
                <a:spcPts val="1134"/>
              </a:spcBef>
              <a:buClr>
                <a:srgbClr val="000000"/>
              </a:buClr>
              <a:buSzPct val="75000"/>
              <a:buFont typeface="Symbol" charset="2"/>
              <a:buChar char=""/>
            </a:pPr>
            <a:r>
              <a:rPr lang="en-US" sz="2000" b="1" strike="noStrike" spc="-1">
                <a:solidFill>
                  <a:srgbClr val="000000"/>
                </a:solidFill>
                <a:latin typeface="Bahnschrift"/>
              </a:rPr>
              <a:t>Rising hydro debt raises concerns about foreign interference.</a:t>
            </a:r>
            <a:endParaRPr lang="en-US" sz="2000" b="0" strike="noStrike" spc="-1">
              <a:solidFill>
                <a:srgbClr val="000000"/>
              </a:solidFill>
              <a:latin typeface="Bahnschrift"/>
            </a:endParaRPr>
          </a:p>
          <a:p>
            <a:pPr marL="864000" lvl="1" indent="-324000">
              <a:lnSpc>
                <a:spcPct val="90000"/>
              </a:lnSpc>
              <a:spcBef>
                <a:spcPts val="1134"/>
              </a:spcBef>
              <a:buClr>
                <a:srgbClr val="000000"/>
              </a:buClr>
              <a:buSzPct val="75000"/>
              <a:buFont typeface="Symbol" charset="2"/>
              <a:buChar char=""/>
            </a:pPr>
            <a:r>
              <a:rPr lang="en-US" sz="2000" b="1" strike="noStrike" spc="-1">
                <a:solidFill>
                  <a:srgbClr val="000000"/>
                </a:solidFill>
                <a:latin typeface="Bahnschrift"/>
              </a:rPr>
              <a:t>Pakistan's financial vulnerability due to large-scale hydropower investments.</a:t>
            </a:r>
            <a:endParaRPr lang="en-US" sz="2000" b="0" strike="noStrike" spc="-1">
              <a:solidFill>
                <a:srgbClr val="000000"/>
              </a:solidFill>
              <a:latin typeface="Bahnschrift"/>
            </a:endParaRPr>
          </a:p>
        </p:txBody>
      </p:sp>
      <p:sp>
        <p:nvSpPr>
          <p:cNvPr id="369" name="PlaceHolder 3"/>
          <p:cNvSpPr>
            <a:spLocks noGrp="1"/>
          </p:cNvSpPr>
          <p:nvPr>
            <p:ph type="sldNum" idx="31"/>
          </p:nvPr>
        </p:nvSpPr>
        <p:spPr>
          <a:xfrm>
            <a:off x="8732520" y="6356520"/>
            <a:ext cx="3193200" cy="364680"/>
          </a:xfrm>
          <a:prstGeom prst="rect">
            <a:avLst/>
          </a:prstGeom>
          <a:noFill/>
          <a:ln w="0">
            <a:noFill/>
          </a:ln>
        </p:spPr>
        <p:txBody>
          <a:bodyPr anchor="ctr">
            <a:normAutofit/>
          </a:bodyPr>
          <a:lstStyle>
            <a:lvl1pPr algn="r">
              <a:lnSpc>
                <a:spcPct val="100000"/>
              </a:lnSpc>
              <a:spcAft>
                <a:spcPts val="601"/>
              </a:spcAft>
              <a:buNone/>
              <a:defRPr lang="en-US" sz="1600" b="0" strike="noStrike" spc="-1">
                <a:solidFill>
                  <a:srgbClr val="000000"/>
                </a:solidFill>
                <a:latin typeface="Bahnschrift"/>
              </a:defRPr>
            </a:lvl1pPr>
          </a:lstStyle>
          <a:p>
            <a:pPr algn="r">
              <a:lnSpc>
                <a:spcPct val="100000"/>
              </a:lnSpc>
              <a:spcAft>
                <a:spcPts val="601"/>
              </a:spcAft>
              <a:buNone/>
            </a:pPr>
            <a:fld id="{B9DFCCA8-18B9-49AB-B8EF-393E0F6C25EB}" type="slidenum">
              <a:rPr lang="en-US" sz="1600" b="0" strike="noStrike" spc="-1">
                <a:solidFill>
                  <a:srgbClr val="000000"/>
                </a:solidFill>
                <a:latin typeface="Bahnschrift"/>
              </a:rPr>
              <a:t>17</a:t>
            </a:fld>
            <a:endParaRPr lang="en-US" sz="1600" b="0" strike="noStrike" spc="-1">
              <a:latin typeface="Times New Roman"/>
            </a:endParaRPr>
          </a:p>
        </p:txBody>
      </p:sp>
    </p:spTree>
  </p:cSld>
  <p:clrMapOvr>
    <a:masterClrMapping/>
  </p:clrMapOvr>
  <p:transition spd="slow">
    <p:push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Rectangle 2"/>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pic>
        <p:nvPicPr>
          <p:cNvPr id="357" name="Picture 7"/>
          <p:cNvPicPr/>
          <p:nvPr/>
        </p:nvPicPr>
        <p:blipFill>
          <a:blip r:embed="rId2"/>
          <a:srcRect l="2221"/>
          <a:stretch/>
        </p:blipFill>
        <p:spPr>
          <a:xfrm>
            <a:off x="-2880" y="0"/>
            <a:ext cx="12191760" cy="6857640"/>
          </a:xfrm>
          <a:prstGeom prst="rect">
            <a:avLst/>
          </a:prstGeom>
          <a:ln w="0">
            <a:noFill/>
          </a:ln>
        </p:spPr>
      </p:pic>
      <p:sp>
        <p:nvSpPr>
          <p:cNvPr id="358" name="Rectangle 3"/>
          <p:cNvSpPr/>
          <p:nvPr/>
        </p:nvSpPr>
        <p:spPr>
          <a:xfrm>
            <a:off x="3120" y="2060036"/>
            <a:ext cx="12191760" cy="3161880"/>
          </a:xfrm>
          <a:prstGeom prst="rect">
            <a:avLst/>
          </a:prstGeom>
          <a:gradFill rotWithShape="0">
            <a:gsLst>
              <a:gs pos="0">
                <a:srgbClr val="000000">
                  <a:alpha val="0"/>
                </a:srgbClr>
              </a:gs>
              <a:gs pos="50000">
                <a:srgbClr val="000000">
                  <a:alpha val="30196"/>
                </a:srgbClr>
              </a:gs>
              <a:gs pos="100000">
                <a:srgbClr val="000000">
                  <a:alpha val="0"/>
                </a:srgbClr>
              </a:gs>
            </a:gsLst>
            <a:lin ang="16200000"/>
          </a:gra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359" name="PlaceHolder 1"/>
          <p:cNvSpPr>
            <a:spLocks noGrp="1"/>
          </p:cNvSpPr>
          <p:nvPr>
            <p:ph type="title"/>
          </p:nvPr>
        </p:nvSpPr>
        <p:spPr>
          <a:xfrm>
            <a:off x="2570205" y="2550568"/>
            <a:ext cx="7045590" cy="1559857"/>
          </a:xfrm>
          <a:prstGeom prst="rect">
            <a:avLst/>
          </a:prstGeom>
          <a:noFill/>
          <a:ln w="0">
            <a:noFill/>
          </a:ln>
          <a:effectLst>
            <a:outerShdw blurRad="50760" dist="37674" dir="2700000" rotWithShape="0">
              <a:srgbClr val="000000">
                <a:alpha val="40000"/>
              </a:srgbClr>
            </a:outerShdw>
          </a:effectLst>
        </p:spPr>
        <p:txBody>
          <a:bodyPr anchor="b">
            <a:normAutofit/>
          </a:bodyPr>
          <a:lstStyle/>
          <a:p>
            <a:pPr algn="ctr">
              <a:lnSpc>
                <a:spcPct val="90000"/>
              </a:lnSpc>
              <a:buNone/>
            </a:pPr>
            <a:r>
              <a:rPr lang="en-US" sz="5200" b="1" spc="-1" dirty="0">
                <a:solidFill>
                  <a:srgbClr val="FFFFFF"/>
                </a:solidFill>
                <a:latin typeface="Bahnschrift"/>
              </a:rPr>
              <a:t>Diamer-Bhasha Dam Success Determination</a:t>
            </a:r>
            <a:endParaRPr lang="en-US" sz="5200" b="0" strike="noStrike" spc="-1" dirty="0">
              <a:solidFill>
                <a:srgbClr val="000000"/>
              </a:solidFill>
              <a:latin typeface="Calibri"/>
            </a:endParaRPr>
          </a:p>
        </p:txBody>
      </p:sp>
    </p:spTree>
    <p:extLst>
      <p:ext uri="{BB962C8B-B14F-4D97-AF65-F5344CB8AC3E}">
        <p14:creationId xmlns:p14="http://schemas.microsoft.com/office/powerpoint/2010/main" val="1068835052"/>
      </p:ext>
    </p:extLst>
  </p:cSld>
  <p:clrMapOvr>
    <a:masterClrMapping/>
  </p:clrMapOvr>
  <p:transition spd="slow">
    <p:push dir="r"/>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1000"/>
                                  </p:stCondLst>
                                  <p:iterate type="lt">
                                    <p:tmAbs val="100"/>
                                  </p:iterate>
                                  <p:childTnLst>
                                    <p:set>
                                      <p:cBhvr>
                                        <p:cTn id="6" dur="1" fill="hold">
                                          <p:stCondLst>
                                            <p:cond delay="0"/>
                                          </p:stCondLst>
                                        </p:cTn>
                                        <p:tgtEl>
                                          <p:spTgt spid="359"/>
                                        </p:tgtEl>
                                        <p:attrNameLst>
                                          <p:attrName>style.visibility</p:attrName>
                                        </p:attrNameLst>
                                      </p:cBhvr>
                                      <p:to>
                                        <p:strVal val="visible"/>
                                      </p:to>
                                    </p:set>
                                    <p:animEffect transition="in" filter="fade">
                                      <p:cBhvr additive="repl">
                                        <p:cTn id="7" dur="40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BBEE8-4C80-4DB9-7822-DD17B32EEFBF}"/>
              </a:ext>
            </a:extLst>
          </p:cNvPr>
          <p:cNvSpPr>
            <a:spLocks noGrp="1"/>
          </p:cNvSpPr>
          <p:nvPr>
            <p:ph type="title"/>
          </p:nvPr>
        </p:nvSpPr>
        <p:spPr/>
        <p:txBody>
          <a:bodyPr/>
          <a:lstStyle/>
          <a:p>
            <a:pPr algn="ctr"/>
            <a:r>
              <a:rPr lang="en-US" dirty="0">
                <a:solidFill>
                  <a:schemeClr val="tx1"/>
                </a:solidFill>
              </a:rPr>
              <a:t>Project Success Determination</a:t>
            </a:r>
            <a:endParaRPr lang="x-none" dirty="0">
              <a:solidFill>
                <a:schemeClr val="tx1"/>
              </a:solidFill>
            </a:endParaRPr>
          </a:p>
        </p:txBody>
      </p:sp>
      <p:sp>
        <p:nvSpPr>
          <p:cNvPr id="4" name="Slide Number Placeholder 3">
            <a:extLst>
              <a:ext uri="{FF2B5EF4-FFF2-40B4-BE49-F238E27FC236}">
                <a16:creationId xmlns:a16="http://schemas.microsoft.com/office/drawing/2014/main" id="{291DBB62-364B-352A-D823-93632EB2A39C}"/>
              </a:ext>
            </a:extLst>
          </p:cNvPr>
          <p:cNvSpPr>
            <a:spLocks noGrp="1"/>
          </p:cNvSpPr>
          <p:nvPr>
            <p:ph type="sldNum" sz="quarter" idx="12"/>
          </p:nvPr>
        </p:nvSpPr>
        <p:spPr/>
        <p:txBody>
          <a:bodyPr/>
          <a:lstStyle/>
          <a:p>
            <a:fld id="{E5D9271B-17BF-495A-A910-CB43B2266855}" type="slidenum">
              <a:rPr lang="x-none" smtClean="0"/>
              <a:t>19</a:t>
            </a:fld>
            <a:endParaRPr lang="x-none" dirty="0"/>
          </a:p>
        </p:txBody>
      </p:sp>
      <p:graphicFrame>
        <p:nvGraphicFramePr>
          <p:cNvPr id="13" name="Table 12">
            <a:extLst>
              <a:ext uri="{FF2B5EF4-FFF2-40B4-BE49-F238E27FC236}">
                <a16:creationId xmlns:a16="http://schemas.microsoft.com/office/drawing/2014/main" id="{04AC8B47-E555-D97F-EBC6-DF15D8245F78}"/>
              </a:ext>
            </a:extLst>
          </p:cNvPr>
          <p:cNvGraphicFramePr>
            <a:graphicFrameLocks noGrp="1"/>
          </p:cNvGraphicFramePr>
          <p:nvPr>
            <p:extLst>
              <p:ext uri="{D42A27DB-BD31-4B8C-83A1-F6EECF244321}">
                <p14:modId xmlns:p14="http://schemas.microsoft.com/office/powerpoint/2010/main" val="547500044"/>
              </p:ext>
            </p:extLst>
          </p:nvPr>
        </p:nvGraphicFramePr>
        <p:xfrm>
          <a:off x="540152" y="1516284"/>
          <a:ext cx="11111696" cy="4673414"/>
        </p:xfrm>
        <a:graphic>
          <a:graphicData uri="http://schemas.openxmlformats.org/drawingml/2006/table">
            <a:tbl>
              <a:tblPr firstRow="1" bandRow="1">
                <a:tableStyleId>{5C22544A-7EE6-4342-B048-85BDC9FD1C3A}</a:tableStyleId>
              </a:tblPr>
              <a:tblGrid>
                <a:gridCol w="5555848">
                  <a:extLst>
                    <a:ext uri="{9D8B030D-6E8A-4147-A177-3AD203B41FA5}">
                      <a16:colId xmlns:a16="http://schemas.microsoft.com/office/drawing/2014/main" val="3241282468"/>
                    </a:ext>
                  </a:extLst>
                </a:gridCol>
                <a:gridCol w="5555848">
                  <a:extLst>
                    <a:ext uri="{9D8B030D-6E8A-4147-A177-3AD203B41FA5}">
                      <a16:colId xmlns:a16="http://schemas.microsoft.com/office/drawing/2014/main" val="3262808273"/>
                    </a:ext>
                  </a:extLst>
                </a:gridCol>
              </a:tblGrid>
              <a:tr h="503440">
                <a:tc>
                  <a:txBody>
                    <a:bodyPr/>
                    <a:lstStyle/>
                    <a:p>
                      <a:pPr algn="ctr"/>
                      <a:r>
                        <a:rPr lang="en-US" sz="2800" b="1" dirty="0">
                          <a:solidFill>
                            <a:schemeClr val="accent2">
                              <a:lumMod val="75000"/>
                            </a:schemeClr>
                          </a:solidFill>
                          <a:latin typeface="Bahnschrift" panose="020B0502040204020203" pitchFamily="34" charset="0"/>
                        </a:rPr>
                        <a:t>Time</a:t>
                      </a:r>
                      <a:endParaRPr lang="x-none" sz="2800" b="1" dirty="0">
                        <a:solidFill>
                          <a:schemeClr val="accent2">
                            <a:lumMod val="75000"/>
                          </a:schemeClr>
                        </a:solidFill>
                        <a:latin typeface="Bahnschrift" panose="020B0502040204020203" pitchFamily="34" charset="0"/>
                      </a:endParaRPr>
                    </a:p>
                  </a:txBody>
                  <a:tcPr>
                    <a:solidFill>
                      <a:schemeClr val="bg1"/>
                    </a:solidFill>
                  </a:tcPr>
                </a:tc>
                <a:tc>
                  <a:txBody>
                    <a:bodyPr/>
                    <a:lstStyle/>
                    <a:p>
                      <a:pPr algn="ctr"/>
                      <a:r>
                        <a:rPr lang="en-US" sz="2800" b="1" dirty="0">
                          <a:solidFill>
                            <a:schemeClr val="accent2">
                              <a:lumMod val="75000"/>
                            </a:schemeClr>
                          </a:solidFill>
                          <a:latin typeface="Bahnschrift" panose="020B0502040204020203" pitchFamily="34" charset="0"/>
                        </a:rPr>
                        <a:t>Budget</a:t>
                      </a:r>
                      <a:endParaRPr lang="x-none" sz="2800" b="1" dirty="0">
                        <a:solidFill>
                          <a:schemeClr val="accent2">
                            <a:lumMod val="75000"/>
                          </a:schemeClr>
                        </a:solidFill>
                        <a:latin typeface="Bahnschrift" panose="020B0502040204020203" pitchFamily="34" charset="0"/>
                      </a:endParaRPr>
                    </a:p>
                  </a:txBody>
                  <a:tcPr>
                    <a:solidFill>
                      <a:schemeClr val="bg1"/>
                    </a:solidFill>
                  </a:tcPr>
                </a:tc>
                <a:extLst>
                  <a:ext uri="{0D108BD9-81ED-4DB2-BD59-A6C34878D82A}">
                    <a16:rowId xmlns:a16="http://schemas.microsoft.com/office/drawing/2014/main" val="2860903296"/>
                  </a:ext>
                </a:extLst>
              </a:tr>
              <a:tr h="1838774">
                <a:tc>
                  <a:txBody>
                    <a:bodyPr/>
                    <a:lstStyle/>
                    <a:p>
                      <a:pPr marL="342900" indent="-342900" algn="l">
                        <a:buFont typeface="Arial" panose="020B0604020202020204" pitchFamily="34" charset="0"/>
                        <a:buChar char="•"/>
                      </a:pPr>
                      <a:r>
                        <a:rPr lang="en-US" sz="1800" b="0" i="0" dirty="0" err="1">
                          <a:solidFill>
                            <a:schemeClr val="tx1"/>
                          </a:solidFill>
                          <a:effectLst/>
                          <a:latin typeface="Bahnschrift" panose="020B0502040204020203" pitchFamily="34" charset="0"/>
                        </a:rPr>
                        <a:t>Diamer</a:t>
                      </a:r>
                      <a:r>
                        <a:rPr lang="en-US" sz="1800" b="0" i="0" dirty="0">
                          <a:solidFill>
                            <a:schemeClr val="tx1"/>
                          </a:solidFill>
                          <a:effectLst/>
                          <a:latin typeface="Bahnschrift" panose="020B0502040204020203" pitchFamily="34" charset="0"/>
                        </a:rPr>
                        <a:t> Bhasha Dam is expected to be completed by </a:t>
                      </a:r>
                      <a:r>
                        <a:rPr lang="en-US" sz="1800" b="0" i="0" dirty="0">
                          <a:solidFill>
                            <a:srgbClr val="FF0000"/>
                          </a:solidFill>
                          <a:effectLst/>
                          <a:latin typeface="Bahnschrift" panose="020B0502040204020203" pitchFamily="34" charset="0"/>
                        </a:rPr>
                        <a:t>2028</a:t>
                      </a:r>
                      <a:r>
                        <a:rPr lang="en-US" sz="1800" b="0" i="0" dirty="0">
                          <a:solidFill>
                            <a:schemeClr val="tx1"/>
                          </a:solidFill>
                          <a:effectLst/>
                          <a:latin typeface="Bahnschrift" panose="020B0502040204020203" pitchFamily="34" charset="0"/>
                        </a:rPr>
                        <a:t>.</a:t>
                      </a:r>
                    </a:p>
                    <a:p>
                      <a:pPr marL="342900" indent="-342900" algn="l">
                        <a:buFont typeface="Arial" panose="020B0604020202020204" pitchFamily="34" charset="0"/>
                        <a:buChar char="•"/>
                      </a:pPr>
                      <a:r>
                        <a:rPr lang="en-US" sz="1800" b="0" i="0" kern="1200" dirty="0">
                          <a:solidFill>
                            <a:schemeClr val="dk1"/>
                          </a:solidFill>
                          <a:effectLst/>
                          <a:latin typeface="Bahnschrift" panose="020B0502040204020203" pitchFamily="34" charset="0"/>
                          <a:ea typeface="+mn-ea"/>
                          <a:cs typeface="+mn-cs"/>
                        </a:rPr>
                        <a:t>Although this could change depending on various factors and delays.</a:t>
                      </a:r>
                      <a:endParaRPr lang="en-US" sz="1800" b="0" dirty="0">
                        <a:solidFill>
                          <a:sysClr val="windowText" lastClr="000000"/>
                        </a:solidFill>
                        <a:latin typeface="Bahnschrift" panose="020B0502040204020203" pitchFamily="34" charset="0"/>
                      </a:endParaRPr>
                    </a:p>
                  </a:txBody>
                  <a:tcPr>
                    <a:solidFill>
                      <a:schemeClr val="bg1"/>
                    </a:solidFill>
                  </a:tcPr>
                </a:tc>
                <a:tc>
                  <a:txBody>
                    <a:bodyPr/>
                    <a:lstStyle/>
                    <a:p>
                      <a:pPr marL="342900" indent="-342900" algn="l">
                        <a:buFont typeface="Arial" panose="020B0604020202020204" pitchFamily="34" charset="0"/>
                        <a:buChar char="•"/>
                      </a:pPr>
                      <a:r>
                        <a:rPr lang="en-US" sz="1800" b="0" i="0" kern="1200" dirty="0">
                          <a:solidFill>
                            <a:schemeClr val="dk1"/>
                          </a:solidFill>
                          <a:effectLst/>
                          <a:latin typeface="Bahnschrift" panose="020B0502040204020203" pitchFamily="34" charset="0"/>
                          <a:ea typeface="+mn-ea"/>
                          <a:cs typeface="+mn-cs"/>
                        </a:rPr>
                        <a:t>The initial feasibility report in 2008 estimated the total cost of the project at </a:t>
                      </a:r>
                      <a:r>
                        <a:rPr lang="en-US" sz="1800" b="0" i="0" kern="1200" dirty="0">
                          <a:solidFill>
                            <a:srgbClr val="FF0000"/>
                          </a:solidFill>
                          <a:effectLst/>
                          <a:latin typeface="Bahnschrift" panose="020B0502040204020203" pitchFamily="34" charset="0"/>
                          <a:ea typeface="+mn-ea"/>
                          <a:cs typeface="+mn-cs"/>
                        </a:rPr>
                        <a:t>US$12.6 billion</a:t>
                      </a:r>
                    </a:p>
                    <a:p>
                      <a:pPr marL="285750" indent="-285750">
                        <a:buFont typeface="Arial" panose="020B0604020202020204" pitchFamily="34" charset="0"/>
                        <a:buChar char="•"/>
                      </a:pPr>
                      <a:r>
                        <a:rPr lang="en-US" sz="1800" b="0" i="0" kern="1200" dirty="0">
                          <a:solidFill>
                            <a:schemeClr val="dk1"/>
                          </a:solidFill>
                          <a:effectLst/>
                          <a:latin typeface="Bahnschrift" panose="020B0502040204020203" pitchFamily="34" charset="0"/>
                          <a:ea typeface="+mn-ea"/>
                          <a:cs typeface="+mn-cs"/>
                        </a:rPr>
                        <a:t>The most recent estimates, as of 2023, suggest a total cost of around </a:t>
                      </a:r>
                      <a:r>
                        <a:rPr lang="en-US" sz="1800" b="0" i="0" kern="1200" dirty="0">
                          <a:solidFill>
                            <a:srgbClr val="FF0000"/>
                          </a:solidFill>
                          <a:effectLst/>
                          <a:latin typeface="Bahnschrift" panose="020B0502040204020203" pitchFamily="34" charset="0"/>
                          <a:ea typeface="+mn-ea"/>
                          <a:cs typeface="+mn-cs"/>
                        </a:rPr>
                        <a:t>US$14 billion</a:t>
                      </a:r>
                      <a:r>
                        <a:rPr lang="en-US" sz="1800" b="0" i="0" kern="1200" dirty="0">
                          <a:solidFill>
                            <a:schemeClr val="dk1"/>
                          </a:solidFill>
                          <a:effectLst/>
                          <a:latin typeface="Bahnschrift" panose="020B0502040204020203" pitchFamily="34" charset="0"/>
                          <a:ea typeface="+mn-ea"/>
                          <a:cs typeface="+mn-cs"/>
                        </a:rPr>
                        <a:t>. This includes financing charges and other contingencies.</a:t>
                      </a:r>
                    </a:p>
                  </a:txBody>
                  <a:tcPr>
                    <a:solidFill>
                      <a:schemeClr val="bg1"/>
                    </a:solidFill>
                  </a:tcPr>
                </a:tc>
                <a:extLst>
                  <a:ext uri="{0D108BD9-81ED-4DB2-BD59-A6C34878D82A}">
                    <a16:rowId xmlns:a16="http://schemas.microsoft.com/office/drawing/2014/main" val="771800115"/>
                  </a:ext>
                </a:extLst>
              </a:tr>
              <a:tr h="503440">
                <a:tc>
                  <a:txBody>
                    <a:bodyPr/>
                    <a:lstStyle/>
                    <a:p>
                      <a:pPr algn="ctr"/>
                      <a:r>
                        <a:rPr lang="en-US" sz="2800" b="1" dirty="0">
                          <a:solidFill>
                            <a:schemeClr val="accent2">
                              <a:lumMod val="75000"/>
                            </a:schemeClr>
                          </a:solidFill>
                          <a:latin typeface="Bahnschrift" panose="020B0502040204020203" pitchFamily="34" charset="0"/>
                        </a:rPr>
                        <a:t>Performance</a:t>
                      </a:r>
                      <a:endParaRPr lang="x-none" sz="2800" b="1" dirty="0">
                        <a:solidFill>
                          <a:schemeClr val="accent2">
                            <a:lumMod val="75000"/>
                          </a:schemeClr>
                        </a:solidFill>
                        <a:latin typeface="Bahnschrift" panose="020B0502040204020203" pitchFamily="34" charset="0"/>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chemeClr val="accent2">
                              <a:lumMod val="75000"/>
                            </a:schemeClr>
                          </a:solidFill>
                          <a:latin typeface="Bahnschrift" panose="020B0502040204020203" pitchFamily="34" charset="0"/>
                        </a:rPr>
                        <a:t>Social Acceptance</a:t>
                      </a:r>
                    </a:p>
                  </a:txBody>
                  <a:tcPr>
                    <a:solidFill>
                      <a:schemeClr val="bg1"/>
                    </a:solidFill>
                  </a:tcPr>
                </a:tc>
                <a:extLst>
                  <a:ext uri="{0D108BD9-81ED-4DB2-BD59-A6C34878D82A}">
                    <a16:rowId xmlns:a16="http://schemas.microsoft.com/office/drawing/2014/main" val="3126645103"/>
                  </a:ext>
                </a:extLst>
              </a:tr>
              <a:tr h="1569548">
                <a:tc>
                  <a:txBody>
                    <a:bodyPr/>
                    <a:lstStyle/>
                    <a:p>
                      <a:pPr marL="285750" indent="-285750">
                        <a:buFont typeface="Arial" panose="020B0604020202020204" pitchFamily="34" charset="0"/>
                        <a:buChar char="•"/>
                      </a:pPr>
                      <a:r>
                        <a:rPr lang="en-US" sz="1800" b="1" i="0" kern="1200" dirty="0">
                          <a:solidFill>
                            <a:schemeClr val="dk1"/>
                          </a:solidFill>
                          <a:effectLst/>
                          <a:latin typeface="Bahnschrift" panose="020B0502040204020203" pitchFamily="34" charset="0"/>
                          <a:ea typeface="+mn-ea"/>
                          <a:cs typeface="+mn-cs"/>
                        </a:rPr>
                        <a:t>Estimated capacity: </a:t>
                      </a:r>
                      <a:r>
                        <a:rPr lang="en-US" sz="1800" b="0" i="0" kern="1200" dirty="0">
                          <a:solidFill>
                            <a:schemeClr val="dk1"/>
                          </a:solidFill>
                          <a:effectLst/>
                          <a:latin typeface="Bahnschrift" panose="020B0502040204020203" pitchFamily="34" charset="0"/>
                          <a:ea typeface="+mn-ea"/>
                          <a:cs typeface="+mn-cs"/>
                        </a:rPr>
                        <a:t>4,500 MW, enough to meet the energy needs of millions of people. </a:t>
                      </a:r>
                    </a:p>
                    <a:p>
                      <a:pPr marL="285750" indent="-285750">
                        <a:buFont typeface="Arial" panose="020B0604020202020204" pitchFamily="34" charset="0"/>
                        <a:buChar char="•"/>
                      </a:pPr>
                      <a:r>
                        <a:rPr lang="en-US" sz="1800" b="1" i="0" kern="1200" dirty="0">
                          <a:solidFill>
                            <a:schemeClr val="dk1"/>
                          </a:solidFill>
                          <a:effectLst/>
                          <a:latin typeface="Bahnschrift" panose="020B0502040204020203" pitchFamily="34" charset="0"/>
                          <a:ea typeface="+mn-ea"/>
                          <a:cs typeface="+mn-cs"/>
                        </a:rPr>
                        <a:t>Annual energy production: </a:t>
                      </a:r>
                      <a:r>
                        <a:rPr lang="en-US" sz="1800" b="0" i="0" kern="1200" dirty="0">
                          <a:solidFill>
                            <a:schemeClr val="dk1"/>
                          </a:solidFill>
                          <a:effectLst/>
                          <a:latin typeface="Bahnschrift" panose="020B0502040204020203" pitchFamily="34" charset="0"/>
                          <a:ea typeface="+mn-ea"/>
                          <a:cs typeface="+mn-cs"/>
                        </a:rPr>
                        <a:t>18,100 GWh, providing a reliable source of clean hydropower.</a:t>
                      </a:r>
                    </a:p>
                    <a:p>
                      <a:pPr marL="342900" indent="-342900" algn="l">
                        <a:buFont typeface="Arial" panose="020B0604020202020204" pitchFamily="34" charset="0"/>
                        <a:buChar char="•"/>
                      </a:pPr>
                      <a:endParaRPr lang="x-none" sz="2000" b="0" dirty="0">
                        <a:solidFill>
                          <a:sysClr val="windowText" lastClr="000000"/>
                        </a:solidFill>
                        <a:latin typeface="Bahnschrift" panose="020B0502040204020203" pitchFamily="34" charset="0"/>
                      </a:endParaRPr>
                    </a:p>
                  </a:txBody>
                  <a:tcPr>
                    <a:solidFill>
                      <a:schemeClr val="bg1"/>
                    </a:solidFill>
                  </a:tcPr>
                </a:tc>
                <a:tc>
                  <a:txBody>
                    <a:bodyPr/>
                    <a:lstStyle/>
                    <a:p>
                      <a:pPr marL="342900" indent="-342900" algn="l">
                        <a:buFont typeface="Arial" panose="020B0604020202020204" pitchFamily="34" charset="0"/>
                        <a:buChar char="•"/>
                      </a:pPr>
                      <a:r>
                        <a:rPr lang="en-US" sz="2000" b="0" dirty="0">
                          <a:solidFill>
                            <a:srgbClr val="FF0000"/>
                          </a:solidFill>
                          <a:latin typeface="Bahnschrift" panose="020B0502040204020203" pitchFamily="34" charset="0"/>
                        </a:rPr>
                        <a:t>Mixed</a:t>
                      </a:r>
                      <a:r>
                        <a:rPr lang="en-US" sz="2000" b="0" dirty="0">
                          <a:solidFill>
                            <a:sysClr val="windowText" lastClr="000000"/>
                          </a:solidFill>
                          <a:latin typeface="Bahnschrift" panose="020B0502040204020203" pitchFamily="34" charset="0"/>
                        </a:rPr>
                        <a:t>, with praise for convenience and criticism of cost and land.</a:t>
                      </a:r>
                    </a:p>
                    <a:p>
                      <a:pPr marL="342900" indent="-342900" algn="l">
                        <a:buFont typeface="Arial" panose="020B0604020202020204" pitchFamily="34" charset="0"/>
                        <a:buChar char="•"/>
                      </a:pPr>
                      <a:r>
                        <a:rPr lang="en-US" sz="1800" b="0" dirty="0">
                          <a:solidFill>
                            <a:sysClr val="windowText" lastClr="000000"/>
                          </a:solidFill>
                          <a:latin typeface="Bahnschrift" panose="020B0502040204020203" pitchFamily="34" charset="0"/>
                        </a:rPr>
                        <a:t>Supporters see the dam as a vital solution to Pakistan's chronic energy and water </a:t>
                      </a:r>
                      <a:r>
                        <a:rPr lang="en-US" sz="1800" b="0" dirty="0" err="1">
                          <a:solidFill>
                            <a:sysClr val="windowText" lastClr="000000"/>
                          </a:solidFill>
                          <a:latin typeface="Bahnschrift" panose="020B0502040204020203" pitchFamily="34" charset="0"/>
                        </a:rPr>
                        <a:t>problems.</a:t>
                      </a:r>
                      <a:r>
                        <a:rPr lang="en-US" sz="1800" b="0" i="0" kern="1200" dirty="0" err="1">
                          <a:solidFill>
                            <a:schemeClr val="dk1"/>
                          </a:solidFill>
                          <a:effectLst/>
                          <a:latin typeface="Bahnschrift" panose="020B0502040204020203" pitchFamily="34" charset="0"/>
                          <a:ea typeface="+mn-ea"/>
                          <a:cs typeface="+mn-cs"/>
                        </a:rPr>
                        <a:t>Critics</a:t>
                      </a:r>
                      <a:r>
                        <a:rPr lang="en-US" sz="1800" b="0" i="0" kern="1200" dirty="0">
                          <a:solidFill>
                            <a:schemeClr val="dk1"/>
                          </a:solidFill>
                          <a:effectLst/>
                          <a:latin typeface="Bahnschrift" panose="020B0502040204020203" pitchFamily="34" charset="0"/>
                          <a:ea typeface="+mn-ea"/>
                          <a:cs typeface="+mn-cs"/>
                        </a:rPr>
                        <a:t> express concerns about the project's high cost and potential financial burden</a:t>
                      </a:r>
                      <a:endParaRPr lang="en-US" sz="1800" b="0" dirty="0">
                        <a:solidFill>
                          <a:sysClr val="windowText" lastClr="000000"/>
                        </a:solidFill>
                        <a:latin typeface="Bahnschrift" panose="020B0502040204020203" pitchFamily="34" charset="0"/>
                      </a:endParaRPr>
                    </a:p>
                  </a:txBody>
                  <a:tcPr>
                    <a:solidFill>
                      <a:schemeClr val="bg1"/>
                    </a:solidFill>
                  </a:tcPr>
                </a:tc>
                <a:extLst>
                  <a:ext uri="{0D108BD9-81ED-4DB2-BD59-A6C34878D82A}">
                    <a16:rowId xmlns:a16="http://schemas.microsoft.com/office/drawing/2014/main" val="2534323601"/>
                  </a:ext>
                </a:extLst>
              </a:tr>
            </a:tbl>
          </a:graphicData>
        </a:graphic>
      </p:graphicFrame>
    </p:spTree>
    <p:extLst>
      <p:ext uri="{BB962C8B-B14F-4D97-AF65-F5344CB8AC3E}">
        <p14:creationId xmlns:p14="http://schemas.microsoft.com/office/powerpoint/2010/main" val="4225721815"/>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000" b="1" strike="noStrike" spc="-1">
                <a:solidFill>
                  <a:srgbClr val="192575"/>
                </a:solidFill>
                <a:latin typeface="Bahnschrift"/>
              </a:rPr>
              <a:t>Outline</a:t>
            </a:r>
            <a:endParaRPr lang="en-US" sz="4000" b="0" strike="noStrike" spc="-1">
              <a:solidFill>
                <a:srgbClr val="000000"/>
              </a:solidFill>
              <a:latin typeface="Calibri"/>
            </a:endParaRPr>
          </a:p>
        </p:txBody>
      </p:sp>
      <p:sp>
        <p:nvSpPr>
          <p:cNvPr id="309" name="PlaceHolder 2"/>
          <p:cNvSpPr>
            <a:spLocks noGrp="1"/>
          </p:cNvSpPr>
          <p:nvPr>
            <p:ph/>
          </p:nvPr>
        </p:nvSpPr>
        <p:spPr>
          <a:xfrm>
            <a:off x="838080" y="1415160"/>
            <a:ext cx="10515240" cy="4350960"/>
          </a:xfrm>
          <a:prstGeom prst="rect">
            <a:avLst/>
          </a:prstGeom>
          <a:noFill/>
          <a:ln w="0">
            <a:noFill/>
          </a:ln>
        </p:spPr>
        <p:txBody>
          <a:bodyPr anchor="t">
            <a:normAutofit/>
          </a:bodyPr>
          <a:lstStyle/>
          <a:p>
            <a:pPr marL="228600" indent="-540000">
              <a:lnSpc>
                <a:spcPct val="90000"/>
              </a:lnSpc>
              <a:spcBef>
                <a:spcPts val="1001"/>
              </a:spcBef>
              <a:buClr>
                <a:srgbClr val="F47721"/>
              </a:buClr>
              <a:buFont typeface="Wingdings" charset="2"/>
              <a:buChar char=""/>
            </a:pPr>
            <a:r>
              <a:rPr lang="en-US" sz="2400" b="0" strike="noStrike" spc="-1" dirty="0">
                <a:solidFill>
                  <a:srgbClr val="000000"/>
                </a:solidFill>
                <a:latin typeface="Bahnschrift"/>
              </a:rPr>
              <a:t>Introduction and Overview</a:t>
            </a:r>
          </a:p>
          <a:p>
            <a:pPr marL="228600" indent="-540000">
              <a:lnSpc>
                <a:spcPct val="90000"/>
              </a:lnSpc>
              <a:spcBef>
                <a:spcPts val="1001"/>
              </a:spcBef>
              <a:buClr>
                <a:srgbClr val="F47721"/>
              </a:buClr>
              <a:buFont typeface="Wingdings" charset="2"/>
              <a:buChar char=""/>
            </a:pPr>
            <a:r>
              <a:rPr lang="en-GB" sz="2400" spc="-1" dirty="0">
                <a:solidFill>
                  <a:srgbClr val="000000"/>
                </a:solidFill>
                <a:latin typeface="Bahnschrift"/>
              </a:rPr>
              <a:t>Budgeting </a:t>
            </a:r>
            <a:endParaRPr lang="en-US" sz="2400" b="0" strike="noStrike" spc="-1" dirty="0">
              <a:solidFill>
                <a:srgbClr val="000000"/>
              </a:solidFill>
              <a:latin typeface="Bahnschrift"/>
            </a:endParaRPr>
          </a:p>
          <a:p>
            <a:pPr marL="228600" indent="-540000">
              <a:lnSpc>
                <a:spcPct val="90000"/>
              </a:lnSpc>
              <a:spcBef>
                <a:spcPts val="1001"/>
              </a:spcBef>
              <a:buClr>
                <a:srgbClr val="F47721"/>
              </a:buClr>
              <a:buFont typeface="Wingdings" charset="2"/>
              <a:buChar char=""/>
            </a:pPr>
            <a:r>
              <a:rPr lang="en-GB" sz="2400" spc="-1" dirty="0">
                <a:solidFill>
                  <a:srgbClr val="000000"/>
                </a:solidFill>
                <a:latin typeface="Bahnschrift"/>
              </a:rPr>
              <a:t>The Significance and Need </a:t>
            </a:r>
            <a:endParaRPr lang="en-US" sz="2400" b="0" strike="noStrike" spc="-1" dirty="0">
              <a:solidFill>
                <a:srgbClr val="000000"/>
              </a:solidFill>
              <a:latin typeface="Bahnschrift"/>
            </a:endParaRPr>
          </a:p>
          <a:p>
            <a:pPr marL="228600" indent="-540000">
              <a:lnSpc>
                <a:spcPct val="90000"/>
              </a:lnSpc>
              <a:spcBef>
                <a:spcPts val="1001"/>
              </a:spcBef>
              <a:buClr>
                <a:srgbClr val="F47721"/>
              </a:buClr>
              <a:buFont typeface="Wingdings" charset="2"/>
              <a:buChar char=""/>
            </a:pPr>
            <a:r>
              <a:rPr lang="en-US" sz="2400" spc="-1" dirty="0">
                <a:solidFill>
                  <a:srgbClr val="000000"/>
                </a:solidFill>
                <a:latin typeface="Bahnschrift"/>
              </a:rPr>
              <a:t>Comparison with </a:t>
            </a:r>
            <a:r>
              <a:rPr lang="en-US" sz="2400" spc="-1" dirty="0" err="1">
                <a:solidFill>
                  <a:srgbClr val="000000"/>
                </a:solidFill>
                <a:latin typeface="Bahnschrift"/>
              </a:rPr>
              <a:t>Kalabagh</a:t>
            </a:r>
            <a:r>
              <a:rPr lang="en-US" sz="2400" spc="-1" dirty="0">
                <a:solidFill>
                  <a:srgbClr val="000000"/>
                </a:solidFill>
                <a:latin typeface="Bahnschrift"/>
              </a:rPr>
              <a:t> Dam</a:t>
            </a:r>
            <a:endParaRPr lang="en-US" sz="2400" b="0" strike="noStrike" spc="-1" dirty="0">
              <a:solidFill>
                <a:srgbClr val="000000"/>
              </a:solidFill>
              <a:latin typeface="Bahnschrift"/>
            </a:endParaRPr>
          </a:p>
          <a:p>
            <a:pPr marL="228600" indent="-540000">
              <a:lnSpc>
                <a:spcPct val="90000"/>
              </a:lnSpc>
              <a:spcBef>
                <a:spcPts val="1001"/>
              </a:spcBef>
              <a:buClr>
                <a:srgbClr val="F47721"/>
              </a:buClr>
              <a:buFont typeface="Wingdings" charset="2"/>
              <a:buChar char=""/>
            </a:pPr>
            <a:r>
              <a:rPr lang="en-US" sz="2400" b="0" strike="noStrike" spc="-1" dirty="0">
                <a:solidFill>
                  <a:srgbClr val="000000"/>
                </a:solidFill>
                <a:latin typeface="Bahnschrift"/>
              </a:rPr>
              <a:t>Conclusion</a:t>
            </a:r>
          </a:p>
        </p:txBody>
      </p:sp>
      <p:sp>
        <p:nvSpPr>
          <p:cNvPr id="4" name="PlaceHolder 3"/>
          <p:cNvSpPr>
            <a:spLocks noGrp="1"/>
          </p:cNvSpPr>
          <p:nvPr>
            <p:ph type="sldNum" idx="3"/>
          </p:nvPr>
        </p:nvSpPr>
        <p:spPr/>
        <p:txBody>
          <a:bodyPr/>
          <a:lstStyle/>
          <a:p>
            <a:fld id="{EF84544D-54AD-4219-A3B5-E76208C1FB77}" type="slidenum">
              <a:rPr/>
              <a:t>2</a:t>
            </a:fld>
            <a:endParaRPr/>
          </a:p>
        </p:txBody>
      </p:sp>
    </p:spTree>
  </p:cSld>
  <p:clrMapOvr>
    <a:masterClrMapping/>
  </p:clrMapOvr>
  <p:transition spd="slow">
    <p:push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Rectangle 2"/>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pic>
        <p:nvPicPr>
          <p:cNvPr id="357" name="Picture 7"/>
          <p:cNvPicPr/>
          <p:nvPr/>
        </p:nvPicPr>
        <p:blipFill>
          <a:blip r:embed="rId2"/>
          <a:srcRect l="2221"/>
          <a:stretch/>
        </p:blipFill>
        <p:spPr>
          <a:xfrm>
            <a:off x="-2880" y="0"/>
            <a:ext cx="12191760" cy="6857640"/>
          </a:xfrm>
          <a:prstGeom prst="rect">
            <a:avLst/>
          </a:prstGeom>
          <a:ln w="0">
            <a:noFill/>
          </a:ln>
        </p:spPr>
      </p:pic>
      <p:sp>
        <p:nvSpPr>
          <p:cNvPr id="358" name="Rectangle 3"/>
          <p:cNvSpPr/>
          <p:nvPr/>
        </p:nvSpPr>
        <p:spPr>
          <a:xfrm>
            <a:off x="0" y="2207520"/>
            <a:ext cx="12191760" cy="3161880"/>
          </a:xfrm>
          <a:prstGeom prst="rect">
            <a:avLst/>
          </a:prstGeom>
          <a:gradFill rotWithShape="0">
            <a:gsLst>
              <a:gs pos="0">
                <a:srgbClr val="000000">
                  <a:alpha val="0"/>
                </a:srgbClr>
              </a:gs>
              <a:gs pos="50000">
                <a:srgbClr val="000000">
                  <a:alpha val="30196"/>
                </a:srgbClr>
              </a:gs>
              <a:gs pos="100000">
                <a:srgbClr val="000000">
                  <a:alpha val="0"/>
                </a:srgbClr>
              </a:gs>
            </a:gsLst>
            <a:lin ang="16200000"/>
          </a:gra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359" name="PlaceHolder 1"/>
          <p:cNvSpPr>
            <a:spLocks noGrp="1"/>
          </p:cNvSpPr>
          <p:nvPr>
            <p:ph type="title"/>
          </p:nvPr>
        </p:nvSpPr>
        <p:spPr>
          <a:xfrm>
            <a:off x="839880" y="3041640"/>
            <a:ext cx="10664640" cy="774360"/>
          </a:xfrm>
          <a:prstGeom prst="rect">
            <a:avLst/>
          </a:prstGeom>
          <a:noFill/>
          <a:ln w="0">
            <a:noFill/>
          </a:ln>
          <a:effectLst>
            <a:outerShdw blurRad="50760" dist="37674" dir="2700000" rotWithShape="0">
              <a:srgbClr val="000000">
                <a:alpha val="40000"/>
              </a:srgbClr>
            </a:outerShdw>
          </a:effectLst>
        </p:spPr>
        <p:txBody>
          <a:bodyPr anchor="b">
            <a:normAutofit fontScale="94000"/>
          </a:bodyPr>
          <a:lstStyle/>
          <a:p>
            <a:pPr algn="ctr">
              <a:lnSpc>
                <a:spcPct val="90000"/>
              </a:lnSpc>
              <a:buNone/>
            </a:pPr>
            <a:r>
              <a:rPr lang="en-US" sz="5200" b="1" strike="noStrike" spc="-1" dirty="0">
                <a:solidFill>
                  <a:srgbClr val="FFFFFF"/>
                </a:solidFill>
                <a:latin typeface="Bahnschrift"/>
              </a:rPr>
              <a:t>Conclusion</a:t>
            </a:r>
            <a:endParaRPr lang="en-US" sz="5200" b="0" strike="noStrike" spc="-1" dirty="0">
              <a:solidFill>
                <a:srgbClr val="000000"/>
              </a:solidFill>
              <a:latin typeface="Calibri"/>
            </a:endParaRPr>
          </a:p>
        </p:txBody>
      </p:sp>
    </p:spTree>
    <p:extLst>
      <p:ext uri="{BB962C8B-B14F-4D97-AF65-F5344CB8AC3E}">
        <p14:creationId xmlns:p14="http://schemas.microsoft.com/office/powerpoint/2010/main" val="1555894338"/>
      </p:ext>
    </p:extLst>
  </p:cSld>
  <p:clrMapOvr>
    <a:masterClrMapping/>
  </p:clrMapOvr>
  <p:transition spd="slow">
    <p:push dir="r"/>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1000"/>
                                  </p:stCondLst>
                                  <p:iterate type="lt">
                                    <p:tmAbs val="100"/>
                                  </p:iterate>
                                  <p:childTnLst>
                                    <p:set>
                                      <p:cBhvr>
                                        <p:cTn id="6" dur="1" fill="hold">
                                          <p:stCondLst>
                                            <p:cond delay="0"/>
                                          </p:stCondLst>
                                        </p:cTn>
                                        <p:tgtEl>
                                          <p:spTgt spid="359"/>
                                        </p:tgtEl>
                                        <p:attrNameLst>
                                          <p:attrName>style.visibility</p:attrName>
                                        </p:attrNameLst>
                                      </p:cBhvr>
                                      <p:to>
                                        <p:strVal val="visible"/>
                                      </p:to>
                                    </p:set>
                                    <p:animEffect transition="in" filter="fade">
                                      <p:cBhvr additive="repl">
                                        <p:cTn id="7" dur="40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801B3E7A-31EC-5766-2D38-D14301C1F8ED}"/>
              </a:ext>
            </a:extLst>
          </p:cNvPr>
          <p:cNvSpPr>
            <a:spLocks noGrp="1"/>
          </p:cNvSpPr>
          <p:nvPr>
            <p:ph type="title"/>
          </p:nvPr>
        </p:nvSpPr>
        <p:spPr/>
        <p:txBody>
          <a:bodyPr>
            <a:normAutofit/>
          </a:bodyPr>
          <a:lstStyle/>
          <a:p>
            <a:pPr algn="ctr"/>
            <a:r>
              <a:rPr lang="en-US" sz="4000" dirty="0"/>
              <a:t>Concluding with Development Details</a:t>
            </a:r>
            <a:endParaRPr lang="en-001" sz="4000" dirty="0"/>
          </a:p>
        </p:txBody>
      </p:sp>
      <p:sp>
        <p:nvSpPr>
          <p:cNvPr id="17" name="Content Placeholder 4">
            <a:extLst>
              <a:ext uri="{FF2B5EF4-FFF2-40B4-BE49-F238E27FC236}">
                <a16:creationId xmlns:a16="http://schemas.microsoft.com/office/drawing/2014/main" id="{446A524D-DCE5-2EDC-3857-96C239612211}"/>
              </a:ext>
            </a:extLst>
          </p:cNvPr>
          <p:cNvSpPr>
            <a:spLocks noGrp="1"/>
          </p:cNvSpPr>
          <p:nvPr>
            <p:ph idx="1"/>
          </p:nvPr>
        </p:nvSpPr>
        <p:spPr>
          <a:xfrm>
            <a:off x="5457044" y="3307068"/>
            <a:ext cx="6307112" cy="4351338"/>
          </a:xfrm>
        </p:spPr>
        <p:txBody>
          <a:bodyPr>
            <a:normAutofit/>
          </a:bodyPr>
          <a:lstStyle/>
          <a:p>
            <a:r>
              <a:rPr lang="en-US" b="0" i="0" dirty="0">
                <a:solidFill>
                  <a:srgbClr val="0A0A0A"/>
                </a:solidFill>
                <a:effectLst/>
                <a:latin typeface="Bahnschrift" panose="020B0502040204020203" pitchFamily="34" charset="0"/>
              </a:rPr>
              <a:t>A part of the Water Vision 2025 presented by WAPDA in July 2001</a:t>
            </a:r>
          </a:p>
          <a:p>
            <a:r>
              <a:rPr lang="en-US" b="0" i="0" dirty="0">
                <a:solidFill>
                  <a:srgbClr val="0A0A0A"/>
                </a:solidFill>
                <a:effectLst/>
                <a:latin typeface="Bahnschrift" panose="020B0502040204020203" pitchFamily="34" charset="0"/>
              </a:rPr>
              <a:t>It is the biggest ever dam project undertaken in Pakistan. Standing 272m-tall</a:t>
            </a:r>
            <a:endParaRPr lang="en-US" dirty="0">
              <a:solidFill>
                <a:srgbClr val="0A0A0A"/>
              </a:solidFill>
              <a:latin typeface="Bahnschrift" panose="020B0502040204020203" pitchFamily="34" charset="0"/>
            </a:endParaRPr>
          </a:p>
          <a:p>
            <a:endParaRPr lang="en-US" dirty="0">
              <a:solidFill>
                <a:srgbClr val="F47721"/>
              </a:solidFill>
              <a:latin typeface="Bahnschrift" panose="020B0502040204020203" pitchFamily="34" charset="0"/>
            </a:endParaRPr>
          </a:p>
        </p:txBody>
      </p:sp>
      <p:sp>
        <p:nvSpPr>
          <p:cNvPr id="3" name="Slide Number Placeholder 2">
            <a:extLst>
              <a:ext uri="{FF2B5EF4-FFF2-40B4-BE49-F238E27FC236}">
                <a16:creationId xmlns:a16="http://schemas.microsoft.com/office/drawing/2014/main" id="{36FE823B-94A0-9D9C-DD91-93A70E48803D}"/>
              </a:ext>
            </a:extLst>
          </p:cNvPr>
          <p:cNvSpPr>
            <a:spLocks noGrp="1"/>
          </p:cNvSpPr>
          <p:nvPr>
            <p:ph type="sldNum" sz="quarter" idx="12"/>
          </p:nvPr>
        </p:nvSpPr>
        <p:spPr/>
        <p:txBody>
          <a:bodyPr/>
          <a:lstStyle/>
          <a:p>
            <a:fld id="{AB109131-778F-4679-B790-6E26ACD9DB0D}" type="slidenum">
              <a:rPr lang="en-US" smtClean="0"/>
              <a:t>21</a:t>
            </a:fld>
            <a:endParaRPr lang="en-US" dirty="0"/>
          </a:p>
        </p:txBody>
      </p:sp>
      <p:sp>
        <p:nvSpPr>
          <p:cNvPr id="2" name="Title 3">
            <a:extLst>
              <a:ext uri="{FF2B5EF4-FFF2-40B4-BE49-F238E27FC236}">
                <a16:creationId xmlns:a16="http://schemas.microsoft.com/office/drawing/2014/main" id="{88CE21D3-5034-6A76-C4FC-DC1F581AD902}"/>
              </a:ext>
            </a:extLst>
          </p:cNvPr>
          <p:cNvSpPr txBox="1">
            <a:spLocks/>
          </p:cNvSpPr>
          <p:nvPr/>
        </p:nvSpPr>
        <p:spPr>
          <a:xfrm>
            <a:off x="480935" y="117331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192575"/>
                </a:solidFill>
                <a:latin typeface="Bahnschrift" panose="020B0502040204020203" pitchFamily="34" charset="0"/>
                <a:ea typeface="+mj-ea"/>
                <a:cs typeface="+mj-cs"/>
              </a:defRPr>
            </a:lvl1pPr>
          </a:lstStyle>
          <a:p>
            <a:pPr algn="ctr"/>
            <a:r>
              <a:rPr lang="en-US" sz="2800" i="1" dirty="0">
                <a:solidFill>
                  <a:srgbClr val="FF0000"/>
                </a:solidFill>
              </a:rPr>
              <a:t>Size Margin</a:t>
            </a:r>
            <a:endParaRPr lang="en-001" sz="2800" i="1" dirty="0">
              <a:solidFill>
                <a:srgbClr val="FF0000"/>
              </a:solidFill>
            </a:endParaRPr>
          </a:p>
        </p:txBody>
      </p:sp>
      <p:pic>
        <p:nvPicPr>
          <p:cNvPr id="7" name="Picture 6">
            <a:extLst>
              <a:ext uri="{FF2B5EF4-FFF2-40B4-BE49-F238E27FC236}">
                <a16:creationId xmlns:a16="http://schemas.microsoft.com/office/drawing/2014/main" id="{BDE40706-CDED-E0EF-EADA-4601AAAE76BA}"/>
              </a:ext>
            </a:extLst>
          </p:cNvPr>
          <p:cNvPicPr>
            <a:picLocks noChangeAspect="1"/>
          </p:cNvPicPr>
          <p:nvPr/>
        </p:nvPicPr>
        <p:blipFill>
          <a:blip r:embed="rId2"/>
          <a:stretch>
            <a:fillRect/>
          </a:stretch>
        </p:blipFill>
        <p:spPr>
          <a:xfrm>
            <a:off x="273572" y="2274936"/>
            <a:ext cx="4971736" cy="3941324"/>
          </a:xfrm>
          <a:prstGeom prst="rect">
            <a:avLst/>
          </a:prstGeom>
        </p:spPr>
      </p:pic>
    </p:spTree>
    <p:extLst>
      <p:ext uri="{BB962C8B-B14F-4D97-AF65-F5344CB8AC3E}">
        <p14:creationId xmlns:p14="http://schemas.microsoft.com/office/powerpoint/2010/main" val="36016740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Importance of Controversy – The Monarch">
            <a:extLst>
              <a:ext uri="{FF2B5EF4-FFF2-40B4-BE49-F238E27FC236}">
                <a16:creationId xmlns:a16="http://schemas.microsoft.com/office/drawing/2014/main" id="{AF951A3E-A52C-D9CC-45A8-4FBC79006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4245" y="351647"/>
            <a:ext cx="3762117" cy="25528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663B075-0AA7-DA17-BCF6-ACDCD29E67CB}"/>
              </a:ext>
            </a:extLst>
          </p:cNvPr>
          <p:cNvSpPr>
            <a:spLocks noGrp="1"/>
          </p:cNvSpPr>
          <p:nvPr>
            <p:ph type="title"/>
          </p:nvPr>
        </p:nvSpPr>
        <p:spPr>
          <a:xfrm>
            <a:off x="1023547" y="929391"/>
            <a:ext cx="10144905" cy="1183777"/>
          </a:xfrm>
        </p:spPr>
        <p:txBody>
          <a:bodyPr>
            <a:normAutofit/>
          </a:bodyPr>
          <a:lstStyle/>
          <a:p>
            <a:pPr algn="ctr"/>
            <a:r>
              <a:rPr lang="en-US" b="0" i="1" dirty="0">
                <a:solidFill>
                  <a:schemeClr val="tx1"/>
                </a:solidFill>
                <a:effectLst>
                  <a:outerShdw blurRad="38100" dist="38100" dir="2700000" algn="tl">
                    <a:srgbClr val="000000">
                      <a:alpha val="43137"/>
                    </a:srgbClr>
                  </a:outerShdw>
                </a:effectLst>
              </a:rPr>
              <a:t>Controversy</a:t>
            </a:r>
            <a:endParaRPr lang="en-PK" sz="2800" b="0" i="1" dirty="0">
              <a:solidFill>
                <a:schemeClr val="tx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4F0E441A-3ECB-4DC7-0482-74A6E865286E}"/>
              </a:ext>
            </a:extLst>
          </p:cNvPr>
          <p:cNvSpPr>
            <a:spLocks noGrp="1"/>
          </p:cNvSpPr>
          <p:nvPr>
            <p:ph idx="1"/>
          </p:nvPr>
        </p:nvSpPr>
        <p:spPr>
          <a:xfrm>
            <a:off x="838200" y="3079750"/>
            <a:ext cx="11004030" cy="4351338"/>
          </a:xfrm>
        </p:spPr>
        <p:txBody>
          <a:bodyPr>
            <a:normAutofit/>
          </a:bodyPr>
          <a:lstStyle/>
          <a:p>
            <a:r>
              <a:rPr lang="en-US" sz="1800" b="0" i="0" dirty="0">
                <a:solidFill>
                  <a:srgbClr val="0A0A0A"/>
                </a:solidFill>
                <a:effectLst/>
                <a:latin typeface="Bahnschrift" panose="020B0502040204020203" pitchFamily="34" charset="0"/>
              </a:rPr>
              <a:t> Remained in limbo for a long time due to the non-availability of funds</a:t>
            </a:r>
          </a:p>
          <a:p>
            <a:r>
              <a:rPr lang="en-US" sz="1800" b="0" i="0" dirty="0">
                <a:solidFill>
                  <a:srgbClr val="0A0A0A"/>
                </a:solidFill>
                <a:effectLst/>
                <a:latin typeface="Bahnschrift" panose="020B0502040204020203" pitchFamily="34" charset="0"/>
              </a:rPr>
              <a:t> Drawn controversy because of its location in Gilgit Baltistan, a disputed territory between India and Pakistan</a:t>
            </a:r>
          </a:p>
          <a:p>
            <a:r>
              <a:rPr lang="en-US" sz="1800" b="0" i="0" dirty="0">
                <a:solidFill>
                  <a:srgbClr val="0A0A0A"/>
                </a:solidFill>
                <a:effectLst/>
                <a:latin typeface="Bahnschrift" panose="020B0502040204020203" pitchFamily="34" charset="0"/>
              </a:rPr>
              <a:t>US and global financial institutions requesting not to fund any infrastructure project in the </a:t>
            </a:r>
            <a:r>
              <a:rPr lang="en-US" sz="1800" b="0" i="0" dirty="0" err="1">
                <a:solidFill>
                  <a:srgbClr val="0A0A0A"/>
                </a:solidFill>
                <a:effectLst/>
                <a:latin typeface="Bahnschrift" panose="020B0502040204020203" pitchFamily="34" charset="0"/>
              </a:rPr>
              <a:t>PoK</a:t>
            </a:r>
            <a:endParaRPr lang="en-US" sz="1800" b="0" i="0" dirty="0">
              <a:solidFill>
                <a:srgbClr val="0A0A0A"/>
              </a:solidFill>
              <a:effectLst/>
              <a:latin typeface="Bahnschrift" panose="020B0502040204020203" pitchFamily="34" charset="0"/>
            </a:endParaRPr>
          </a:p>
          <a:p>
            <a:r>
              <a:rPr lang="en-US" sz="1800" b="0" i="0" dirty="0">
                <a:solidFill>
                  <a:srgbClr val="0A0A0A"/>
                </a:solidFill>
                <a:effectLst/>
                <a:latin typeface="Bahnschrift" panose="020B0502040204020203" pitchFamily="34" charset="0"/>
              </a:rPr>
              <a:t>Situated near the Himalayan peak Nanga Parbat, the dam project is also alleged to be in a high seismic zone</a:t>
            </a:r>
          </a:p>
          <a:p>
            <a:r>
              <a:rPr lang="en-US" sz="1800" dirty="0">
                <a:solidFill>
                  <a:srgbClr val="0A0A0A"/>
                </a:solidFill>
                <a:latin typeface="Bahnschrift" panose="020B0502040204020203" pitchFamily="34" charset="0"/>
              </a:rPr>
              <a:t>P</a:t>
            </a:r>
            <a:r>
              <a:rPr lang="en-US" sz="1800" b="0" i="0" dirty="0">
                <a:solidFill>
                  <a:srgbClr val="0A0A0A"/>
                </a:solidFill>
                <a:effectLst/>
                <a:latin typeface="Bahnschrift" panose="020B0502040204020203" pitchFamily="34" charset="0"/>
              </a:rPr>
              <a:t>roject has also triggered significant local resistance, as it is estimated to displace more than 4,200 families in nearby areas</a:t>
            </a:r>
            <a:endParaRPr lang="en-PK" sz="1800" dirty="0">
              <a:latin typeface="Bahnschrift" panose="020B0502040204020203" pitchFamily="34" charset="0"/>
            </a:endParaRPr>
          </a:p>
        </p:txBody>
      </p:sp>
      <p:sp>
        <p:nvSpPr>
          <p:cNvPr id="4" name="Slide Number Placeholder 3">
            <a:extLst>
              <a:ext uri="{FF2B5EF4-FFF2-40B4-BE49-F238E27FC236}">
                <a16:creationId xmlns:a16="http://schemas.microsoft.com/office/drawing/2014/main" id="{8FA0250E-F48B-D3F8-F4B3-20A14D02507E}"/>
              </a:ext>
            </a:extLst>
          </p:cNvPr>
          <p:cNvSpPr>
            <a:spLocks noGrp="1"/>
          </p:cNvSpPr>
          <p:nvPr>
            <p:ph type="sldNum" sz="quarter" idx="12"/>
          </p:nvPr>
        </p:nvSpPr>
        <p:spPr/>
        <p:txBody>
          <a:bodyPr/>
          <a:lstStyle/>
          <a:p>
            <a:fld id="{AB109131-778F-4679-B790-6E26ACD9DB0D}" type="slidenum">
              <a:rPr lang="en-US" smtClean="0"/>
              <a:pPr/>
              <a:t>22</a:t>
            </a:fld>
            <a:endParaRPr lang="en-US" dirty="0"/>
          </a:p>
        </p:txBody>
      </p:sp>
    </p:spTree>
    <p:extLst>
      <p:ext uri="{BB962C8B-B14F-4D97-AF65-F5344CB8AC3E}">
        <p14:creationId xmlns:p14="http://schemas.microsoft.com/office/powerpoint/2010/main" val="115982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A6ED64-4568-4982-8DC4-608A6205D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422747">
            <a:off x="7058509" y="3954391"/>
            <a:ext cx="3566412" cy="3419411"/>
          </a:xfrm>
          <a:prstGeom prst="rect">
            <a:avLst/>
          </a:prstGeom>
        </p:spPr>
      </p:pic>
      <p:sp>
        <p:nvSpPr>
          <p:cNvPr id="2" name="Title 1">
            <a:extLst>
              <a:ext uri="{FF2B5EF4-FFF2-40B4-BE49-F238E27FC236}">
                <a16:creationId xmlns:a16="http://schemas.microsoft.com/office/drawing/2014/main" id="{43846713-034D-A1F0-FA18-3EDDA922909A}"/>
              </a:ext>
            </a:extLst>
          </p:cNvPr>
          <p:cNvSpPr>
            <a:spLocks noGrp="1"/>
          </p:cNvSpPr>
          <p:nvPr>
            <p:ph type="title"/>
          </p:nvPr>
        </p:nvSpPr>
        <p:spPr/>
        <p:txBody>
          <a:bodyPr/>
          <a:lstStyle/>
          <a:p>
            <a:r>
              <a:rPr lang="en-US" dirty="0"/>
              <a:t>Details Continued</a:t>
            </a:r>
            <a:endParaRPr lang="en-001" dirty="0"/>
          </a:p>
        </p:txBody>
      </p:sp>
      <p:sp>
        <p:nvSpPr>
          <p:cNvPr id="3" name="Content Placeholder 2">
            <a:extLst>
              <a:ext uri="{FF2B5EF4-FFF2-40B4-BE49-F238E27FC236}">
                <a16:creationId xmlns:a16="http://schemas.microsoft.com/office/drawing/2014/main" id="{BB777892-C981-A28E-164F-1FA797A01E4F}"/>
              </a:ext>
            </a:extLst>
          </p:cNvPr>
          <p:cNvSpPr>
            <a:spLocks noGrp="1"/>
          </p:cNvSpPr>
          <p:nvPr>
            <p:ph sz="half" idx="1"/>
          </p:nvPr>
        </p:nvSpPr>
        <p:spPr>
          <a:xfrm>
            <a:off x="838200" y="1525822"/>
            <a:ext cx="11183912" cy="4351338"/>
          </a:xfrm>
        </p:spPr>
        <p:txBody>
          <a:bodyPr>
            <a:normAutofit/>
          </a:bodyPr>
          <a:lstStyle/>
          <a:p>
            <a:pPr marL="273050" indent="-273050" algn="l">
              <a:buFont typeface="+mj-lt"/>
              <a:buAutoNum type="arabicPeriod"/>
            </a:pPr>
            <a:endParaRPr lang="en-US" sz="1800" b="0" i="0" dirty="0">
              <a:solidFill>
                <a:srgbClr val="0A0A0A"/>
              </a:solidFill>
              <a:effectLst/>
              <a:latin typeface="Bahnschrift" panose="020B0502040204020203" pitchFamily="34" charset="0"/>
            </a:endParaRPr>
          </a:p>
          <a:p>
            <a:pPr marL="273050" indent="-273050" algn="l">
              <a:buFont typeface="+mj-lt"/>
              <a:buAutoNum type="arabicPeriod"/>
            </a:pPr>
            <a:r>
              <a:rPr lang="en-US" sz="1800" b="1" i="0" dirty="0">
                <a:solidFill>
                  <a:srgbClr val="70AD46"/>
                </a:solidFill>
                <a:effectLst/>
                <a:latin typeface="Bahnschrift" panose="020B0502040204020203" pitchFamily="34" charset="0"/>
              </a:rPr>
              <a:t>CPEC Part</a:t>
            </a:r>
            <a:r>
              <a:rPr lang="en-US" sz="1800" b="0" i="0" dirty="0">
                <a:solidFill>
                  <a:srgbClr val="70AD46"/>
                </a:solidFill>
                <a:effectLst/>
                <a:latin typeface="Bahnschrift" panose="020B0502040204020203" pitchFamily="34" charset="0"/>
              </a:rPr>
              <a:t>:  </a:t>
            </a:r>
            <a:r>
              <a:rPr lang="en-US" sz="1800" b="0" i="0" dirty="0">
                <a:solidFill>
                  <a:srgbClr val="0A0A0A"/>
                </a:solidFill>
                <a:effectLst/>
                <a:latin typeface="Bahnschrift" panose="020B0502040204020203" pitchFamily="34" charset="0"/>
              </a:rPr>
              <a:t>The initiative received fresh impetus with the inauguration of China’s Belt and Road Initiative (BRI) in 2017</a:t>
            </a:r>
          </a:p>
          <a:p>
            <a:pPr marL="342900" indent="-342900" algn="l">
              <a:buFont typeface="+mj-lt"/>
              <a:buAutoNum type="arabicPeriod"/>
            </a:pPr>
            <a:endParaRPr lang="en-US" sz="1800" b="0" i="0" dirty="0">
              <a:solidFill>
                <a:srgbClr val="0A0A0A"/>
              </a:solidFill>
              <a:effectLst/>
              <a:latin typeface="Bahnschrift" panose="020B0502040204020203" pitchFamily="34" charset="0"/>
            </a:endParaRPr>
          </a:p>
          <a:p>
            <a:pPr marL="273050" indent="-273050">
              <a:buFont typeface="+mj-lt"/>
              <a:buAutoNum type="arabicPeriod"/>
            </a:pPr>
            <a:r>
              <a:rPr lang="en-US" sz="1800" b="1" i="0" dirty="0">
                <a:solidFill>
                  <a:srgbClr val="70AD46"/>
                </a:solidFill>
                <a:effectLst/>
                <a:latin typeface="Bahnschrift" panose="020B0502040204020203" pitchFamily="34" charset="0"/>
              </a:rPr>
              <a:t>Fund Raising: </a:t>
            </a:r>
            <a:r>
              <a:rPr lang="en-US" sz="1800" b="0" i="0" dirty="0">
                <a:solidFill>
                  <a:srgbClr val="0A0A0A"/>
                </a:solidFill>
                <a:effectLst/>
                <a:latin typeface="Bahnschrift" panose="020B0502040204020203" pitchFamily="34" charset="0"/>
              </a:rPr>
              <a:t>The Chief Justice of Pakistan initiated a crowd-funding campaign for the </a:t>
            </a:r>
            <a:r>
              <a:rPr lang="en-US" sz="1800" b="0" i="0" dirty="0" err="1">
                <a:solidFill>
                  <a:srgbClr val="0A0A0A"/>
                </a:solidFill>
                <a:effectLst/>
                <a:latin typeface="Bahnschrift" panose="020B0502040204020203" pitchFamily="34" charset="0"/>
              </a:rPr>
              <a:t>Diamer</a:t>
            </a:r>
            <a:r>
              <a:rPr lang="en-US" sz="1800" b="0" i="0" dirty="0">
                <a:solidFill>
                  <a:srgbClr val="0A0A0A"/>
                </a:solidFill>
                <a:effectLst/>
                <a:latin typeface="Bahnschrift" panose="020B0502040204020203" pitchFamily="34" charset="0"/>
              </a:rPr>
              <a:t> Bhasha Dam Project in October 2018</a:t>
            </a:r>
          </a:p>
          <a:p>
            <a:pPr marL="342900" indent="-342900">
              <a:buFont typeface="+mj-lt"/>
              <a:buAutoNum type="arabicPeriod"/>
            </a:pPr>
            <a:endParaRPr lang="en-US" sz="1800" b="0" i="0" dirty="0">
              <a:solidFill>
                <a:srgbClr val="0A0A0A"/>
              </a:solidFill>
              <a:effectLst/>
              <a:latin typeface="Bahnschrift" panose="020B0502040204020203" pitchFamily="34" charset="0"/>
            </a:endParaRPr>
          </a:p>
          <a:p>
            <a:pPr marL="273050" indent="-273050" algn="l">
              <a:buFont typeface="+mj-lt"/>
              <a:buAutoNum type="arabicPeriod"/>
            </a:pPr>
            <a:r>
              <a:rPr lang="en-US" sz="1800" b="1" i="0" dirty="0">
                <a:solidFill>
                  <a:srgbClr val="70AD46"/>
                </a:solidFill>
                <a:effectLst/>
                <a:latin typeface="Bahnschrift" panose="020B0502040204020203" pitchFamily="34" charset="0"/>
              </a:rPr>
              <a:t>CPEC Retrieval: </a:t>
            </a:r>
            <a:r>
              <a:rPr lang="en-US" sz="1800" b="0" i="0" dirty="0">
                <a:solidFill>
                  <a:srgbClr val="0A0A0A"/>
                </a:solidFill>
                <a:effectLst/>
                <a:latin typeface="Bahnschrift" panose="020B0502040204020203" pitchFamily="34" charset="0"/>
              </a:rPr>
              <a:t>Pakistan, however, withdrew the </a:t>
            </a:r>
            <a:r>
              <a:rPr lang="en-US" sz="1800" b="0" i="0" dirty="0" err="1">
                <a:solidFill>
                  <a:srgbClr val="0A0A0A"/>
                </a:solidFill>
                <a:effectLst/>
                <a:latin typeface="Bahnschrift" panose="020B0502040204020203" pitchFamily="34" charset="0"/>
              </a:rPr>
              <a:t>Diamer</a:t>
            </a:r>
            <a:r>
              <a:rPr lang="en-US" sz="1800" b="0" i="0" dirty="0">
                <a:solidFill>
                  <a:srgbClr val="0A0A0A"/>
                </a:solidFill>
                <a:effectLst/>
                <a:latin typeface="Bahnschrift" panose="020B0502040204020203" pitchFamily="34" charset="0"/>
              </a:rPr>
              <a:t> Bhasha Dam from the CPEC projects list in 2018, due to China’s strict monetary conditions</a:t>
            </a:r>
          </a:p>
          <a:p>
            <a:pPr marL="342900" indent="-342900" algn="l">
              <a:buFont typeface="+mj-lt"/>
              <a:buAutoNum type="arabicPeriod"/>
            </a:pPr>
            <a:endParaRPr lang="en-US" sz="1800" dirty="0">
              <a:solidFill>
                <a:srgbClr val="0A0A0A"/>
              </a:solidFill>
              <a:latin typeface="Bahnschrift" panose="020B0502040204020203" pitchFamily="34" charset="0"/>
            </a:endParaRPr>
          </a:p>
          <a:p>
            <a:pPr marL="273050" indent="-273050" algn="l">
              <a:buFont typeface="+mj-lt"/>
              <a:buAutoNum type="arabicPeriod"/>
            </a:pPr>
            <a:r>
              <a:rPr lang="en-US" sz="1800" b="1" dirty="0">
                <a:solidFill>
                  <a:srgbClr val="70AD46"/>
                </a:solidFill>
                <a:latin typeface="Bahnschrift" panose="020B0502040204020203" pitchFamily="34" charset="0"/>
              </a:rPr>
              <a:t>Expected Completion Year: </a:t>
            </a:r>
            <a:r>
              <a:rPr lang="en-US" sz="1800" dirty="0">
                <a:solidFill>
                  <a:srgbClr val="0A0A0A"/>
                </a:solidFill>
                <a:latin typeface="Bahnschrift" panose="020B0502040204020203" pitchFamily="34" charset="0"/>
              </a:rPr>
              <a:t>2028</a:t>
            </a:r>
            <a:endParaRPr lang="en-001" sz="1800" dirty="0">
              <a:latin typeface="Bahnschrift" panose="020B0502040204020203" pitchFamily="34" charset="0"/>
            </a:endParaRPr>
          </a:p>
        </p:txBody>
      </p:sp>
      <p:sp>
        <p:nvSpPr>
          <p:cNvPr id="5" name="Slide Number Placeholder 4">
            <a:extLst>
              <a:ext uri="{FF2B5EF4-FFF2-40B4-BE49-F238E27FC236}">
                <a16:creationId xmlns:a16="http://schemas.microsoft.com/office/drawing/2014/main" id="{99197FB8-A6CA-FB57-1B3E-DE289B9B36E2}"/>
              </a:ext>
            </a:extLst>
          </p:cNvPr>
          <p:cNvSpPr>
            <a:spLocks noGrp="1"/>
          </p:cNvSpPr>
          <p:nvPr>
            <p:ph type="sldNum" sz="quarter" idx="12"/>
          </p:nvPr>
        </p:nvSpPr>
        <p:spPr/>
        <p:txBody>
          <a:bodyPr/>
          <a:lstStyle/>
          <a:p>
            <a:fld id="{AB109131-778F-4679-B790-6E26ACD9DB0D}" type="slidenum">
              <a:rPr lang="en-US" smtClean="0"/>
              <a:pPr/>
              <a:t>23</a:t>
            </a:fld>
            <a:endParaRPr lang="en-US" dirty="0"/>
          </a:p>
        </p:txBody>
      </p:sp>
    </p:spTree>
    <p:extLst>
      <p:ext uri="{BB962C8B-B14F-4D97-AF65-F5344CB8AC3E}">
        <p14:creationId xmlns:p14="http://schemas.microsoft.com/office/powerpoint/2010/main" val="7257628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1000"/>
                                        <p:tgtEl>
                                          <p:spTgt spid="3">
                                            <p:txEl>
                                              <p:pRg st="3" end="3"/>
                                            </p:txEl>
                                          </p:spTgt>
                                        </p:tgtEl>
                                      </p:cBhvr>
                                    </p:animEffect>
                                    <p:anim calcmode="lin" valueType="num">
                                      <p:cBhvr>
                                        <p:cTn id="2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1000"/>
                                        <p:tgtEl>
                                          <p:spTgt spid="3">
                                            <p:txEl>
                                              <p:pRg st="7" end="7"/>
                                            </p:txEl>
                                          </p:spTgt>
                                        </p:tgtEl>
                                      </p:cBhvr>
                                    </p:animEffect>
                                    <p:anim calcmode="lin" valueType="num">
                                      <p:cBhvr>
                                        <p:cTn id="3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16442-9AC2-E8B2-B655-0F0028C3AC7D}"/>
              </a:ext>
            </a:extLst>
          </p:cNvPr>
          <p:cNvSpPr>
            <a:spLocks noGrp="1"/>
          </p:cNvSpPr>
          <p:nvPr>
            <p:ph type="title"/>
          </p:nvPr>
        </p:nvSpPr>
        <p:spPr>
          <a:xfrm>
            <a:off x="652523" y="365125"/>
            <a:ext cx="10886954" cy="1325563"/>
          </a:xfrm>
        </p:spPr>
        <p:txBody>
          <a:bodyPr/>
          <a:lstStyle/>
          <a:p>
            <a:pPr algn="ctr"/>
            <a:r>
              <a:rPr lang="en-US" dirty="0"/>
              <a:t>Questions?</a:t>
            </a:r>
            <a:endParaRPr lang="en-PK" dirty="0"/>
          </a:p>
        </p:txBody>
      </p:sp>
      <p:sp>
        <p:nvSpPr>
          <p:cNvPr id="5" name="Slide Number Placeholder 4">
            <a:extLst>
              <a:ext uri="{FF2B5EF4-FFF2-40B4-BE49-F238E27FC236}">
                <a16:creationId xmlns:a16="http://schemas.microsoft.com/office/drawing/2014/main" id="{6322EC87-8907-A689-5AC7-7A9792F82205}"/>
              </a:ext>
            </a:extLst>
          </p:cNvPr>
          <p:cNvSpPr>
            <a:spLocks noGrp="1"/>
          </p:cNvSpPr>
          <p:nvPr>
            <p:ph type="sldNum" sz="quarter" idx="12"/>
          </p:nvPr>
        </p:nvSpPr>
        <p:spPr/>
        <p:txBody>
          <a:bodyPr/>
          <a:lstStyle/>
          <a:p>
            <a:fld id="{AB109131-778F-4679-B790-6E26ACD9DB0D}" type="slidenum">
              <a:rPr lang="en-US" smtClean="0"/>
              <a:pPr/>
              <a:t>24</a:t>
            </a:fld>
            <a:endParaRPr lang="en-US" dirty="0"/>
          </a:p>
        </p:txBody>
      </p:sp>
      <p:pic>
        <p:nvPicPr>
          <p:cNvPr id="3074" name="Picture 2" descr="Question mark icon in doodle style. Help symbol. 19882211 Vector Art at  Vecteezy">
            <a:extLst>
              <a:ext uri="{FF2B5EF4-FFF2-40B4-BE49-F238E27FC236}">
                <a16:creationId xmlns:a16="http://schemas.microsoft.com/office/drawing/2014/main" id="{DEB8EB1E-D2AB-0F91-D90F-2354F59C2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273748">
            <a:off x="7766026" y="674764"/>
            <a:ext cx="3325083" cy="332508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hats All Folks Gif - IceGif">
            <a:extLst>
              <a:ext uri="{FF2B5EF4-FFF2-40B4-BE49-F238E27FC236}">
                <a16:creationId xmlns:a16="http://schemas.microsoft.com/office/drawing/2014/main" id="{43888A21-E535-D26E-6B17-08A95EAF22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0336" y="1960562"/>
            <a:ext cx="5342681" cy="435133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33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nodeType="clickEffect">
                                  <p:stCondLst>
                                    <p:cond delay="0"/>
                                  </p:stCondLst>
                                  <p:childTnLst>
                                    <p:set>
                                      <p:cBhvr>
                                        <p:cTn id="15" dur="1" fill="hold">
                                          <p:stCondLst>
                                            <p:cond delay="0"/>
                                          </p:stCondLst>
                                        </p:cTn>
                                        <p:tgtEl>
                                          <p:spTgt spid="3074"/>
                                        </p:tgtEl>
                                        <p:attrNameLst>
                                          <p:attrName>style.visibility</p:attrName>
                                        </p:attrNameLst>
                                      </p:cBhvr>
                                      <p:to>
                                        <p:strVal val="visible"/>
                                      </p:to>
                                    </p:set>
                                    <p:anim calcmode="lin" valueType="num">
                                      <p:cBhvr>
                                        <p:cTn id="16" dur="1000" fill="hold"/>
                                        <p:tgtEl>
                                          <p:spTgt spid="3074"/>
                                        </p:tgtEl>
                                        <p:attrNameLst>
                                          <p:attrName>ppt_w</p:attrName>
                                        </p:attrNameLst>
                                      </p:cBhvr>
                                      <p:tavLst>
                                        <p:tav tm="0">
                                          <p:val>
                                            <p:fltVal val="0"/>
                                          </p:val>
                                        </p:tav>
                                        <p:tav tm="100000">
                                          <p:val>
                                            <p:strVal val="#ppt_w"/>
                                          </p:val>
                                        </p:tav>
                                      </p:tavLst>
                                    </p:anim>
                                    <p:anim calcmode="lin" valueType="num">
                                      <p:cBhvr>
                                        <p:cTn id="17" dur="1000" fill="hold"/>
                                        <p:tgtEl>
                                          <p:spTgt spid="3074"/>
                                        </p:tgtEl>
                                        <p:attrNameLst>
                                          <p:attrName>ppt_h</p:attrName>
                                        </p:attrNameLst>
                                      </p:cBhvr>
                                      <p:tavLst>
                                        <p:tav tm="0">
                                          <p:val>
                                            <p:fltVal val="0"/>
                                          </p:val>
                                        </p:tav>
                                        <p:tav tm="100000">
                                          <p:val>
                                            <p:strVal val="#ppt_h"/>
                                          </p:val>
                                        </p:tav>
                                      </p:tavLst>
                                    </p:anim>
                                    <p:anim calcmode="lin" valueType="num">
                                      <p:cBhvr>
                                        <p:cTn id="18" dur="1000" fill="hold"/>
                                        <p:tgtEl>
                                          <p:spTgt spid="3074"/>
                                        </p:tgtEl>
                                        <p:attrNameLst>
                                          <p:attrName>style.rotation</p:attrName>
                                        </p:attrNameLst>
                                      </p:cBhvr>
                                      <p:tavLst>
                                        <p:tav tm="0">
                                          <p:val>
                                            <p:fltVal val="90"/>
                                          </p:val>
                                        </p:tav>
                                        <p:tav tm="100000">
                                          <p:val>
                                            <p:fltVal val="0"/>
                                          </p:val>
                                        </p:tav>
                                      </p:tavLst>
                                    </p:anim>
                                    <p:animEffect transition="in" filter="fade">
                                      <p:cBhvr>
                                        <p:cTn id="19" dur="1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10" name="Rectangle 2054"/>
          <p:cNvSpPr/>
          <p:nvPr/>
        </p:nvSpPr>
        <p:spPr>
          <a:xfrm>
            <a:off x="0" y="0"/>
            <a:ext cx="12191760" cy="6857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pic>
        <p:nvPicPr>
          <p:cNvPr id="311" name="Picture 2" descr="Dam Photos, Download The BEST Free Dam Stock Photos &amp; HD Images"/>
          <p:cNvPicPr/>
          <p:nvPr/>
        </p:nvPicPr>
        <p:blipFill>
          <a:blip r:embed="rId2">
            <a:alphaModFix amt="50000"/>
          </a:blip>
          <a:srcRect b="17582"/>
          <a:stretch/>
        </p:blipFill>
        <p:spPr>
          <a:xfrm>
            <a:off x="0" y="0"/>
            <a:ext cx="12191760" cy="6857640"/>
          </a:xfrm>
          <a:prstGeom prst="rect">
            <a:avLst/>
          </a:prstGeom>
          <a:ln w="0">
            <a:noFill/>
          </a:ln>
        </p:spPr>
      </p:pic>
      <p:sp>
        <p:nvSpPr>
          <p:cNvPr id="312" name="PlaceHolder 1"/>
          <p:cNvSpPr>
            <a:spLocks noGrp="1"/>
          </p:cNvSpPr>
          <p:nvPr>
            <p:ph type="title"/>
          </p:nvPr>
        </p:nvSpPr>
        <p:spPr>
          <a:xfrm>
            <a:off x="1523880" y="1122480"/>
            <a:ext cx="9143640" cy="2900160"/>
          </a:xfrm>
          <a:prstGeom prst="rect">
            <a:avLst/>
          </a:prstGeom>
          <a:noFill/>
          <a:ln w="0">
            <a:noFill/>
          </a:ln>
        </p:spPr>
        <p:txBody>
          <a:bodyPr anchor="b">
            <a:normAutofit/>
          </a:bodyPr>
          <a:lstStyle/>
          <a:p>
            <a:pPr algn="ctr">
              <a:lnSpc>
                <a:spcPct val="90000"/>
              </a:lnSpc>
              <a:buNone/>
            </a:pPr>
            <a:r>
              <a:rPr lang="en-US" sz="6000" b="1" strike="noStrike" spc="-1" dirty="0">
                <a:solidFill>
                  <a:srgbClr val="FFFFFF"/>
                </a:solidFill>
                <a:latin typeface="Calibri Light"/>
              </a:rPr>
              <a:t>Introduction and Overview</a:t>
            </a:r>
            <a:endParaRPr lang="en-US" sz="6000" b="1" strike="noStrike" spc="-1" dirty="0">
              <a:solidFill>
                <a:srgbClr val="000000"/>
              </a:solidFill>
              <a:latin typeface="Calibri"/>
            </a:endParaRPr>
          </a:p>
        </p:txBody>
      </p:sp>
    </p:spTree>
  </p:cSld>
  <p:clrMapOvr>
    <a:masterClrMapping/>
  </p:clrMapOvr>
  <p:transition spd="slow">
    <p:push dir="r"/>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1000"/>
                                  </p:stCondLst>
                                  <p:iterate type="lt">
                                    <p:tmAbs val="100"/>
                                  </p:iterate>
                                  <p:childTnLst>
                                    <p:set>
                                      <p:cBhvr>
                                        <p:cTn id="6" dur="1" fill="hold">
                                          <p:stCondLst>
                                            <p:cond delay="0"/>
                                          </p:stCondLst>
                                        </p:cTn>
                                        <p:tgtEl>
                                          <p:spTgt spid="312"/>
                                        </p:tgtEl>
                                        <p:attrNameLst>
                                          <p:attrName>style.visibility</p:attrName>
                                        </p:attrNameLst>
                                      </p:cBhvr>
                                      <p:to>
                                        <p:strVal val="visible"/>
                                      </p:to>
                                    </p:set>
                                    <p:animEffect transition="in" filter="fade">
                                      <p:cBhvr additive="repl">
                                        <p:cTn id="7" dur="4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Rectangle 9"/>
          <p:cNvSpPr/>
          <p:nvPr/>
        </p:nvSpPr>
        <p:spPr>
          <a:xfrm>
            <a:off x="288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pic>
        <p:nvPicPr>
          <p:cNvPr id="332" name="Picture 3" descr="A large dam with water coming out of it&#10;&#10;Description automatically generated"/>
          <p:cNvPicPr/>
          <p:nvPr/>
        </p:nvPicPr>
        <p:blipFill>
          <a:blip r:embed="rId2"/>
          <a:srcRect l="14068" r="626"/>
          <a:stretch/>
        </p:blipFill>
        <p:spPr>
          <a:xfrm>
            <a:off x="2522520" y="0"/>
            <a:ext cx="9669240" cy="6857640"/>
          </a:xfrm>
          <a:prstGeom prst="rect">
            <a:avLst/>
          </a:prstGeom>
          <a:ln w="0">
            <a:noFill/>
          </a:ln>
        </p:spPr>
      </p:pic>
      <p:sp>
        <p:nvSpPr>
          <p:cNvPr id="333" name="Rectangle 11"/>
          <p:cNvSpPr/>
          <p:nvPr/>
        </p:nvSpPr>
        <p:spPr>
          <a:xfrm>
            <a:off x="0" y="0"/>
            <a:ext cx="7390080" cy="6857640"/>
          </a:xfrm>
          <a:prstGeom prst="rect">
            <a:avLst/>
          </a:prstGeom>
          <a:gradFill rotWithShape="0">
            <a:gsLst>
              <a:gs pos="52000">
                <a:srgbClr val="FFFFFF"/>
              </a:gs>
              <a:gs pos="100000">
                <a:srgbClr val="FFFFFF">
                  <a:alpha val="0"/>
                </a:srgbClr>
              </a:gs>
            </a:gsLst>
            <a:lin ang="0"/>
          </a:gra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334" name="PlaceHolder 1"/>
          <p:cNvSpPr>
            <a:spLocks noGrp="1"/>
          </p:cNvSpPr>
          <p:nvPr>
            <p:ph type="title"/>
          </p:nvPr>
        </p:nvSpPr>
        <p:spPr>
          <a:xfrm>
            <a:off x="838080" y="365040"/>
            <a:ext cx="3821760" cy="1899720"/>
          </a:xfrm>
          <a:prstGeom prst="rect">
            <a:avLst/>
          </a:prstGeom>
          <a:noFill/>
          <a:ln w="0">
            <a:noFill/>
          </a:ln>
        </p:spPr>
        <p:txBody>
          <a:bodyPr anchor="ctr">
            <a:normAutofit/>
          </a:bodyPr>
          <a:lstStyle/>
          <a:p>
            <a:pPr>
              <a:lnSpc>
                <a:spcPct val="90000"/>
              </a:lnSpc>
              <a:buNone/>
            </a:pPr>
            <a:r>
              <a:rPr lang="en-US" sz="4000" b="1" strike="noStrike" spc="-1" dirty="0">
                <a:solidFill>
                  <a:srgbClr val="192575"/>
                </a:solidFill>
                <a:latin typeface="Bahnschrift"/>
              </a:rPr>
              <a:t>Introduction</a:t>
            </a:r>
            <a:endParaRPr lang="en-US" sz="4000" b="0" strike="noStrike" spc="-1" dirty="0">
              <a:solidFill>
                <a:srgbClr val="000000"/>
              </a:solidFill>
              <a:latin typeface="Calibri"/>
            </a:endParaRPr>
          </a:p>
        </p:txBody>
      </p:sp>
      <p:sp>
        <p:nvSpPr>
          <p:cNvPr id="335" name="PlaceHolder 2"/>
          <p:cNvSpPr>
            <a:spLocks noGrp="1"/>
          </p:cNvSpPr>
          <p:nvPr>
            <p:ph/>
          </p:nvPr>
        </p:nvSpPr>
        <p:spPr>
          <a:xfrm>
            <a:off x="838080" y="2434320"/>
            <a:ext cx="3821760" cy="3742560"/>
          </a:xfrm>
          <a:prstGeom prst="rect">
            <a:avLst/>
          </a:prstGeom>
          <a:noFill/>
          <a:ln w="0">
            <a:noFill/>
          </a:ln>
        </p:spPr>
        <p:txBody>
          <a:bodyPr anchor="t">
            <a:normAutofit fontScale="93500"/>
          </a:bodyPr>
          <a:lstStyle/>
          <a:p>
            <a:pPr algn="l">
              <a:buFont typeface="+mj-lt"/>
              <a:buAutoNum type="arabicPeriod"/>
            </a:pPr>
            <a:r>
              <a:rPr lang="en-US" sz="1600" b="1" i="0" dirty="0">
                <a:effectLst/>
                <a:latin typeface="Bahnschrift" panose="020B0502040204020203" pitchFamily="34" charset="0"/>
              </a:rPr>
              <a:t>Water Management</a:t>
            </a:r>
            <a:r>
              <a:rPr lang="en-US" sz="1600" i="0" dirty="0">
                <a:effectLst/>
                <a:latin typeface="Bahnschrift" panose="020B0502040204020203" pitchFamily="34" charset="0"/>
              </a:rPr>
              <a:t>: Dams store water fo</a:t>
            </a:r>
            <a:r>
              <a:rPr lang="en-US" sz="1600" b="0" i="0" dirty="0">
                <a:effectLst/>
                <a:latin typeface="Bahnschrift" panose="020B0502040204020203" pitchFamily="34" charset="0"/>
              </a:rPr>
              <a:t>r reliable agricultural, industrial, and domestic supply.</a:t>
            </a:r>
            <a:endParaRPr lang="en-US" sz="1600" b="1" i="0" dirty="0">
              <a:effectLst/>
              <a:latin typeface="Bahnschrift" panose="020B0502040204020203" pitchFamily="34" charset="0"/>
            </a:endParaRPr>
          </a:p>
          <a:p>
            <a:pPr algn="l">
              <a:buFont typeface="+mj-lt"/>
              <a:buAutoNum type="arabicPeriod"/>
            </a:pPr>
            <a:r>
              <a:rPr lang="en-US" sz="1600" b="1" i="0" dirty="0">
                <a:effectLst/>
                <a:latin typeface="Bahnschrift" panose="020B0502040204020203" pitchFamily="34" charset="0"/>
              </a:rPr>
              <a:t>Flood Control:</a:t>
            </a:r>
            <a:r>
              <a:rPr lang="en-US" sz="1600" b="0" i="0" dirty="0">
                <a:effectLst/>
                <a:latin typeface="Bahnschrift" panose="020B0502040204020203" pitchFamily="34" charset="0"/>
              </a:rPr>
              <a:t> Dams regulate river flow, preventing downstream floods during heavy rainfall.</a:t>
            </a:r>
            <a:endParaRPr lang="en-US" sz="1600" b="1" i="0" dirty="0">
              <a:effectLst/>
              <a:latin typeface="Bahnschrift" panose="020B0502040204020203" pitchFamily="34" charset="0"/>
            </a:endParaRPr>
          </a:p>
          <a:p>
            <a:pPr algn="l">
              <a:buFont typeface="+mj-lt"/>
              <a:buAutoNum type="arabicPeriod"/>
            </a:pPr>
            <a:r>
              <a:rPr lang="en-US" sz="1600" b="1" i="0" dirty="0">
                <a:effectLst/>
                <a:latin typeface="Bahnschrift" panose="020B0502040204020203" pitchFamily="34" charset="0"/>
              </a:rPr>
              <a:t>Hydropower Generation:</a:t>
            </a:r>
            <a:r>
              <a:rPr lang="en-US" sz="1600" b="0" i="0" dirty="0">
                <a:effectLst/>
                <a:latin typeface="Bahnschrift" panose="020B0502040204020203" pitchFamily="34" charset="0"/>
              </a:rPr>
              <a:t> Dams harness water's energy for sustainable and renewable electricity.</a:t>
            </a:r>
            <a:endParaRPr lang="en-US" sz="1600" b="1" i="0" dirty="0">
              <a:effectLst/>
              <a:latin typeface="Bahnschrift" panose="020B0502040204020203" pitchFamily="34" charset="0"/>
            </a:endParaRPr>
          </a:p>
          <a:p>
            <a:pPr algn="l">
              <a:buFont typeface="+mj-lt"/>
              <a:buAutoNum type="arabicPeriod"/>
            </a:pPr>
            <a:r>
              <a:rPr lang="en-US" sz="1600" b="1" i="0" dirty="0">
                <a:effectLst/>
                <a:latin typeface="Bahnschrift" panose="020B0502040204020203" pitchFamily="34" charset="0"/>
              </a:rPr>
              <a:t>Recreation and Tourism:</a:t>
            </a:r>
            <a:r>
              <a:rPr lang="en-US" sz="1600" b="0" i="0" dirty="0">
                <a:effectLst/>
                <a:latin typeface="Bahnschrift" panose="020B0502040204020203" pitchFamily="34" charset="0"/>
              </a:rPr>
              <a:t> Dams create reservoirs for leisure activities, attracting tourists and boosting local economies.</a:t>
            </a:r>
          </a:p>
        </p:txBody>
      </p:sp>
      <p:sp>
        <p:nvSpPr>
          <p:cNvPr id="336" name="PlaceHolder 3"/>
          <p:cNvSpPr>
            <a:spLocks noGrp="1"/>
          </p:cNvSpPr>
          <p:nvPr>
            <p:ph type="sldNum" idx="26"/>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lang="en-US" sz="1600" b="0" strike="noStrike" spc="-1">
                <a:solidFill>
                  <a:srgbClr val="FFFFFF"/>
                </a:solidFill>
                <a:latin typeface="Bahnschrift"/>
              </a:defRPr>
            </a:lvl1pPr>
          </a:lstStyle>
          <a:p>
            <a:pPr algn="r">
              <a:lnSpc>
                <a:spcPct val="100000"/>
              </a:lnSpc>
              <a:spcAft>
                <a:spcPts val="601"/>
              </a:spcAft>
              <a:buNone/>
            </a:pPr>
            <a:fld id="{7CEAEF97-7F45-4AC5-A7DC-F9B1C50BA808}" type="slidenum">
              <a:rPr lang="en-US" sz="1600" b="0" strike="noStrike" spc="-1">
                <a:solidFill>
                  <a:srgbClr val="FFFFFF"/>
                </a:solidFill>
                <a:latin typeface="Bahnschrift"/>
              </a:rPr>
              <a:t>4</a:t>
            </a:fld>
            <a:endParaRPr lang="en-US" sz="1600" b="0" strike="noStrike" spc="-1">
              <a:latin typeface="Times New Roman"/>
            </a:endParaRPr>
          </a:p>
        </p:txBody>
      </p:sp>
    </p:spTree>
    <p:extLst>
      <p:ext uri="{BB962C8B-B14F-4D97-AF65-F5344CB8AC3E}">
        <p14:creationId xmlns:p14="http://schemas.microsoft.com/office/powerpoint/2010/main" val="911531187"/>
      </p:ext>
    </p:extLst>
  </p:cSld>
  <p:clrMapOvr>
    <a:masterClrMapping/>
  </p:clrMapOvr>
  <p:transition spd="slow">
    <p:push dir="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3" name="Rectangle 13"/>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314" name="Freeform: Shape 14"/>
          <p:cNvSpPr/>
          <p:nvPr/>
        </p:nvSpPr>
        <p:spPr>
          <a:xfrm>
            <a:off x="0" y="0"/>
            <a:ext cx="5653080" cy="6857640"/>
          </a:xfrm>
          <a:custGeom>
            <a:avLst/>
            <a:gdLst/>
            <a:ahLst/>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315" name="PlaceHolder 1"/>
          <p:cNvSpPr>
            <a:spLocks noGrp="1"/>
          </p:cNvSpPr>
          <p:nvPr>
            <p:ph type="title"/>
          </p:nvPr>
        </p:nvSpPr>
        <p:spPr>
          <a:xfrm>
            <a:off x="838080" y="609480"/>
            <a:ext cx="3738960" cy="1330560"/>
          </a:xfrm>
          <a:prstGeom prst="rect">
            <a:avLst/>
          </a:prstGeom>
          <a:noFill/>
          <a:ln w="0">
            <a:noFill/>
          </a:ln>
        </p:spPr>
        <p:txBody>
          <a:bodyPr anchor="ctr">
            <a:normAutofit/>
          </a:bodyPr>
          <a:lstStyle/>
          <a:p>
            <a:pPr>
              <a:lnSpc>
                <a:spcPct val="90000"/>
              </a:lnSpc>
              <a:buNone/>
            </a:pPr>
            <a:r>
              <a:rPr lang="en-US" sz="4400" b="1" strike="noStrike" spc="-1">
                <a:solidFill>
                  <a:srgbClr val="000000"/>
                </a:solidFill>
                <a:latin typeface="Calibri Light"/>
              </a:rPr>
              <a:t>Location</a:t>
            </a:r>
            <a:endParaRPr lang="en-US" sz="4400" b="0" strike="noStrike" spc="-1">
              <a:solidFill>
                <a:srgbClr val="000000"/>
              </a:solidFill>
              <a:latin typeface="Calibri"/>
            </a:endParaRPr>
          </a:p>
        </p:txBody>
      </p:sp>
      <p:sp>
        <p:nvSpPr>
          <p:cNvPr id="316" name="PlaceHolder 2"/>
          <p:cNvSpPr>
            <a:spLocks noGrp="1"/>
          </p:cNvSpPr>
          <p:nvPr>
            <p:ph/>
          </p:nvPr>
        </p:nvSpPr>
        <p:spPr>
          <a:xfrm>
            <a:off x="862200" y="2194200"/>
            <a:ext cx="3426480" cy="39081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US" sz="1800" b="1" strike="noStrike" spc="-1" dirty="0" err="1">
                <a:solidFill>
                  <a:srgbClr val="000000"/>
                </a:solidFill>
                <a:latin typeface="Bahnschrift" panose="020B0502040204020203" pitchFamily="34" charset="0"/>
              </a:rPr>
              <a:t>Diamer</a:t>
            </a:r>
            <a:r>
              <a:rPr lang="en-US" sz="1800" b="1" strike="noStrike" spc="-1" dirty="0">
                <a:solidFill>
                  <a:srgbClr val="000000"/>
                </a:solidFill>
                <a:latin typeface="Bahnschrift" panose="020B0502040204020203" pitchFamily="34" charset="0"/>
              </a:rPr>
              <a:t>-Bhasha Dam</a:t>
            </a:r>
            <a:r>
              <a:rPr lang="en-US" sz="1800" b="0" strike="noStrike" spc="-1" dirty="0">
                <a:solidFill>
                  <a:srgbClr val="000000"/>
                </a:solidFill>
                <a:latin typeface="Bahnschrift" panose="020B0502040204020203" pitchFamily="34" charset="0"/>
              </a:rPr>
              <a:t> is a concreted-filled </a:t>
            </a:r>
            <a:r>
              <a:rPr lang="en-US" sz="1800" b="0" strike="noStrike" spc="-1" dirty="0">
                <a:solidFill>
                  <a:srgbClr val="0066FF"/>
                </a:solidFill>
                <a:latin typeface="Bahnschrift" panose="020B0502040204020203" pitchFamily="34" charset="0"/>
                <a:hlinkClick r:id="rId2"/>
              </a:rPr>
              <a:t>gravity dam</a:t>
            </a:r>
            <a:r>
              <a:rPr lang="en-US" sz="1800" b="0" strike="noStrike" spc="-1" dirty="0">
                <a:solidFill>
                  <a:srgbClr val="000000"/>
                </a:solidFill>
                <a:latin typeface="Bahnschrift" panose="020B0502040204020203" pitchFamily="34" charset="0"/>
              </a:rPr>
              <a:t>, in the preliminary stages of construction, on the </a:t>
            </a:r>
            <a:r>
              <a:rPr lang="en-US" sz="1800" b="0" strike="noStrike" spc="-1" dirty="0">
                <a:solidFill>
                  <a:srgbClr val="0066FF"/>
                </a:solidFill>
                <a:latin typeface="Bahnschrift" panose="020B0502040204020203" pitchFamily="34" charset="0"/>
                <a:hlinkClick r:id="rId3"/>
              </a:rPr>
              <a:t>River Indus</a:t>
            </a:r>
            <a:r>
              <a:rPr lang="en-US" sz="1800" b="0" strike="noStrike" spc="-1" dirty="0">
                <a:solidFill>
                  <a:srgbClr val="000000"/>
                </a:solidFill>
                <a:latin typeface="Bahnschrift" panose="020B0502040204020203" pitchFamily="34" charset="0"/>
              </a:rPr>
              <a:t> between </a:t>
            </a:r>
            <a:r>
              <a:rPr lang="en-US" sz="1800" b="0" strike="noStrike" spc="-1" dirty="0">
                <a:solidFill>
                  <a:srgbClr val="0066FF"/>
                </a:solidFill>
                <a:latin typeface="Bahnschrift" panose="020B0502040204020203" pitchFamily="34" charset="0"/>
                <a:hlinkClick r:id="rId4"/>
              </a:rPr>
              <a:t>Kohistan district</a:t>
            </a:r>
            <a:r>
              <a:rPr lang="en-US" sz="1800" b="0" strike="noStrike" spc="-1" dirty="0">
                <a:solidFill>
                  <a:srgbClr val="000000"/>
                </a:solidFill>
                <a:latin typeface="Bahnschrift" panose="020B0502040204020203" pitchFamily="34" charset="0"/>
              </a:rPr>
              <a:t> in </a:t>
            </a:r>
            <a:r>
              <a:rPr lang="en-US" sz="1800" b="0" strike="noStrike" spc="-1" dirty="0">
                <a:solidFill>
                  <a:srgbClr val="0066FF"/>
                </a:solidFill>
                <a:latin typeface="Bahnschrift" panose="020B0502040204020203" pitchFamily="34" charset="0"/>
                <a:hlinkClick r:id="rId5"/>
              </a:rPr>
              <a:t>Khyber Pakhtunkhwa</a:t>
            </a:r>
            <a:r>
              <a:rPr lang="en-US" sz="1800" b="0" strike="noStrike" spc="-1" dirty="0">
                <a:solidFill>
                  <a:srgbClr val="000000"/>
                </a:solidFill>
                <a:latin typeface="Bahnschrift" panose="020B0502040204020203" pitchFamily="34" charset="0"/>
              </a:rPr>
              <a:t> and </a:t>
            </a:r>
            <a:r>
              <a:rPr lang="en-US" sz="1800" b="0" strike="noStrike" spc="-1" dirty="0" err="1">
                <a:solidFill>
                  <a:srgbClr val="0066FF"/>
                </a:solidFill>
                <a:latin typeface="Bahnschrift" panose="020B0502040204020203" pitchFamily="34" charset="0"/>
                <a:hlinkClick r:id="rId6"/>
              </a:rPr>
              <a:t>Diamer</a:t>
            </a:r>
            <a:r>
              <a:rPr lang="en-US" sz="1800" b="0" strike="noStrike" spc="-1" dirty="0">
                <a:solidFill>
                  <a:srgbClr val="0066FF"/>
                </a:solidFill>
                <a:latin typeface="Bahnschrift" panose="020B0502040204020203" pitchFamily="34" charset="0"/>
                <a:hlinkClick r:id="rId6"/>
              </a:rPr>
              <a:t> district</a:t>
            </a:r>
            <a:r>
              <a:rPr lang="en-US" sz="1800" b="0" strike="noStrike" spc="-1" dirty="0">
                <a:solidFill>
                  <a:srgbClr val="000000"/>
                </a:solidFill>
                <a:latin typeface="Bahnschrift" panose="020B0502040204020203" pitchFamily="34" charset="0"/>
              </a:rPr>
              <a:t> in </a:t>
            </a:r>
            <a:r>
              <a:rPr lang="en-US" sz="1800" b="0" strike="noStrike" spc="-1" dirty="0">
                <a:solidFill>
                  <a:srgbClr val="0066FF"/>
                </a:solidFill>
                <a:latin typeface="Bahnschrift" panose="020B0502040204020203" pitchFamily="34" charset="0"/>
                <a:hlinkClick r:id="rId7"/>
              </a:rPr>
              <a:t>Gilgit Baltistan</a:t>
            </a:r>
            <a:r>
              <a:rPr lang="en-US" sz="1800" b="0" strike="noStrike" spc="-1" dirty="0">
                <a:solidFill>
                  <a:srgbClr val="000000"/>
                </a:solidFill>
                <a:latin typeface="Bahnschrift" panose="020B0502040204020203" pitchFamily="34" charset="0"/>
              </a:rPr>
              <a:t>, Pakistan administered Kashmir</a:t>
            </a:r>
            <a:r>
              <a:rPr lang="en-US" sz="1800" b="1" strike="noStrike" spc="-1" dirty="0">
                <a:solidFill>
                  <a:srgbClr val="000000"/>
                </a:solidFill>
                <a:latin typeface="Bahnschrift" panose="020B0502040204020203" pitchFamily="34" charset="0"/>
              </a:rPr>
              <a:t>.</a:t>
            </a:r>
            <a:endParaRPr lang="en-US" sz="1800" b="0" strike="noStrike" spc="-1" dirty="0">
              <a:solidFill>
                <a:srgbClr val="000000"/>
              </a:solidFill>
              <a:latin typeface="Bahnschrift" panose="020B0502040204020203" pitchFamily="34" charset="0"/>
            </a:endParaRPr>
          </a:p>
        </p:txBody>
      </p:sp>
      <p:pic>
        <p:nvPicPr>
          <p:cNvPr id="317" name="Picture 2" descr="Location map of Diamer Basha dam | Download Scientific Diagram"/>
          <p:cNvPicPr/>
          <p:nvPr/>
        </p:nvPicPr>
        <p:blipFill>
          <a:blip r:embed="rId8"/>
          <a:stretch/>
        </p:blipFill>
        <p:spPr>
          <a:xfrm>
            <a:off x="5445360" y="1442160"/>
            <a:ext cx="6154920" cy="3996720"/>
          </a:xfrm>
          <a:prstGeom prst="rect">
            <a:avLst/>
          </a:prstGeom>
          <a:ln w="0">
            <a:noFill/>
          </a:ln>
        </p:spPr>
      </p:pic>
      <p:sp>
        <p:nvSpPr>
          <p:cNvPr id="318" name="PlaceHolder 3"/>
          <p:cNvSpPr>
            <a:spLocks noGrp="1"/>
          </p:cNvSpPr>
          <p:nvPr>
            <p:ph type="sldNum" idx="23"/>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lang="en-US" sz="1000" b="0" strike="noStrike" spc="-1">
                <a:solidFill>
                  <a:srgbClr val="808080"/>
                </a:solidFill>
                <a:latin typeface="Calibri"/>
              </a:defRPr>
            </a:lvl1pPr>
          </a:lstStyle>
          <a:p>
            <a:pPr algn="r">
              <a:lnSpc>
                <a:spcPct val="100000"/>
              </a:lnSpc>
              <a:spcAft>
                <a:spcPts val="601"/>
              </a:spcAft>
              <a:buNone/>
            </a:pPr>
            <a:fld id="{DB5AEFA1-5495-4EE2-B050-C3EA8A38A068}" type="slidenum">
              <a:rPr lang="en-US" sz="1000" b="0" strike="noStrike" spc="-1">
                <a:solidFill>
                  <a:srgbClr val="808080"/>
                </a:solidFill>
                <a:latin typeface="Calibri"/>
              </a:rPr>
              <a:t>5</a:t>
            </a:fld>
            <a:endParaRPr lang="en-US" sz="1000" b="0" strike="noStrike" spc="-1">
              <a:latin typeface="Times New Roman"/>
            </a:endParaRPr>
          </a:p>
        </p:txBody>
      </p:sp>
    </p:spTree>
  </p:cSld>
  <p:clrMapOvr>
    <a:masterClrMapping/>
  </p:clrMapOvr>
  <p:transition spd="slow">
    <p:push dir="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9" name="Rectangle 10"/>
          <p:cNvSpPr/>
          <p:nvPr/>
        </p:nvSpPr>
        <p:spPr>
          <a:xfrm>
            <a:off x="288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pic>
        <p:nvPicPr>
          <p:cNvPr id="320" name="Picture 5"/>
          <p:cNvPicPr/>
          <p:nvPr/>
        </p:nvPicPr>
        <p:blipFill>
          <a:blip r:embed="rId2"/>
          <a:srcRect r="17868"/>
          <a:stretch/>
        </p:blipFill>
        <p:spPr>
          <a:xfrm>
            <a:off x="2522520" y="0"/>
            <a:ext cx="9669240" cy="6857640"/>
          </a:xfrm>
          <a:prstGeom prst="rect">
            <a:avLst/>
          </a:prstGeom>
          <a:ln w="0">
            <a:noFill/>
          </a:ln>
        </p:spPr>
      </p:pic>
      <p:sp>
        <p:nvSpPr>
          <p:cNvPr id="321" name="Rectangle 12"/>
          <p:cNvSpPr/>
          <p:nvPr/>
        </p:nvSpPr>
        <p:spPr>
          <a:xfrm>
            <a:off x="0" y="0"/>
            <a:ext cx="7390080" cy="6857640"/>
          </a:xfrm>
          <a:prstGeom prst="rect">
            <a:avLst/>
          </a:prstGeom>
          <a:gradFill rotWithShape="0">
            <a:gsLst>
              <a:gs pos="52000">
                <a:srgbClr val="FFFFFF"/>
              </a:gs>
              <a:gs pos="100000">
                <a:srgbClr val="FFFFFF">
                  <a:alpha val="0"/>
                </a:srgbClr>
              </a:gs>
            </a:gsLst>
            <a:lin ang="0"/>
          </a:gra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322" name="PlaceHolder 1"/>
          <p:cNvSpPr>
            <a:spLocks noGrp="1"/>
          </p:cNvSpPr>
          <p:nvPr>
            <p:ph type="title"/>
          </p:nvPr>
        </p:nvSpPr>
        <p:spPr>
          <a:xfrm>
            <a:off x="838080" y="365040"/>
            <a:ext cx="3821760" cy="1899720"/>
          </a:xfrm>
          <a:prstGeom prst="rect">
            <a:avLst/>
          </a:prstGeom>
          <a:noFill/>
          <a:ln w="0">
            <a:noFill/>
          </a:ln>
        </p:spPr>
        <p:txBody>
          <a:bodyPr anchor="ctr">
            <a:normAutofit/>
          </a:bodyPr>
          <a:lstStyle/>
          <a:p>
            <a:pPr>
              <a:lnSpc>
                <a:spcPct val="90000"/>
              </a:lnSpc>
              <a:buNone/>
            </a:pPr>
            <a:r>
              <a:rPr lang="en-US" sz="4000" b="1" strike="noStrike" spc="-1">
                <a:solidFill>
                  <a:srgbClr val="000000"/>
                </a:solidFill>
                <a:latin typeface="Calibri Light"/>
              </a:rPr>
              <a:t>Location</a:t>
            </a:r>
            <a:endParaRPr lang="en-US" sz="4000" b="0" strike="noStrike" spc="-1">
              <a:solidFill>
                <a:srgbClr val="000000"/>
              </a:solidFill>
              <a:latin typeface="Calibri"/>
            </a:endParaRPr>
          </a:p>
        </p:txBody>
      </p:sp>
      <p:sp>
        <p:nvSpPr>
          <p:cNvPr id="323" name="PlaceHolder 2"/>
          <p:cNvSpPr>
            <a:spLocks noGrp="1"/>
          </p:cNvSpPr>
          <p:nvPr>
            <p:ph/>
          </p:nvPr>
        </p:nvSpPr>
        <p:spPr>
          <a:xfrm>
            <a:off x="838080" y="2434320"/>
            <a:ext cx="3821760" cy="37425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US" sz="1800" strike="noStrike" spc="-1" dirty="0">
                <a:solidFill>
                  <a:srgbClr val="000000"/>
                </a:solidFill>
                <a:latin typeface="Bahnschrift" panose="020B0502040204020203" pitchFamily="34" charset="0"/>
              </a:rPr>
              <a:t>The dam site is situated near a place called "Bhasha", hence the name which is 40 km downstream of </a:t>
            </a:r>
            <a:r>
              <a:rPr lang="en-US" sz="1800" strike="noStrike" spc="-1" dirty="0" err="1">
                <a:solidFill>
                  <a:srgbClr val="0066FF"/>
                </a:solidFill>
                <a:latin typeface="Bahnschrift" panose="020B0502040204020203" pitchFamily="34" charset="0"/>
                <a:hlinkClick r:id="rId3"/>
              </a:rPr>
              <a:t>Chilas</a:t>
            </a:r>
            <a:r>
              <a:rPr lang="en-US" sz="1800" strike="noStrike" spc="-1" dirty="0">
                <a:solidFill>
                  <a:srgbClr val="000000"/>
                </a:solidFill>
                <a:latin typeface="Bahnschrift" panose="020B0502040204020203" pitchFamily="34" charset="0"/>
              </a:rPr>
              <a:t> town and 315 km from </a:t>
            </a:r>
            <a:r>
              <a:rPr lang="en-US" sz="1800" strike="noStrike" spc="-1" dirty="0" err="1">
                <a:solidFill>
                  <a:srgbClr val="0066FF"/>
                </a:solidFill>
                <a:latin typeface="Bahnschrift" panose="020B0502040204020203" pitchFamily="34" charset="0"/>
                <a:hlinkClick r:id="rId4"/>
              </a:rPr>
              <a:t>Tarbela</a:t>
            </a:r>
            <a:r>
              <a:rPr lang="en-US" sz="1800" strike="noStrike" spc="-1" dirty="0">
                <a:solidFill>
                  <a:srgbClr val="0066FF"/>
                </a:solidFill>
                <a:latin typeface="Bahnschrift" panose="020B0502040204020203" pitchFamily="34" charset="0"/>
                <a:hlinkClick r:id="rId4"/>
              </a:rPr>
              <a:t> Dam</a:t>
            </a:r>
            <a:r>
              <a:rPr lang="en-US" sz="1800" strike="noStrike" spc="-1" dirty="0">
                <a:solidFill>
                  <a:srgbClr val="000000"/>
                </a:solidFill>
                <a:latin typeface="Bahnschrift" panose="020B0502040204020203" pitchFamily="34" charset="0"/>
              </a:rPr>
              <a:t>. </a:t>
            </a:r>
          </a:p>
          <a:p>
            <a:pPr marL="228600" indent="-228600">
              <a:lnSpc>
                <a:spcPct val="90000"/>
              </a:lnSpc>
              <a:spcBef>
                <a:spcPts val="1001"/>
              </a:spcBef>
              <a:buClr>
                <a:srgbClr val="000000"/>
              </a:buClr>
              <a:buFont typeface="Arial"/>
              <a:buChar char="•"/>
            </a:pPr>
            <a:r>
              <a:rPr lang="en-US" sz="1800" strike="noStrike" spc="-1" dirty="0">
                <a:solidFill>
                  <a:srgbClr val="000000"/>
                </a:solidFill>
                <a:latin typeface="Bahnschrift" panose="020B0502040204020203" pitchFamily="34" charset="0"/>
              </a:rPr>
              <a:t>The eight million acre feet (MAF) reservoir with 272-metre height will be the tallest roller compact concrete (RCC) dam in the world.</a:t>
            </a:r>
          </a:p>
        </p:txBody>
      </p:sp>
      <p:sp>
        <p:nvSpPr>
          <p:cNvPr id="324" name="PlaceHolder 3"/>
          <p:cNvSpPr>
            <a:spLocks noGrp="1"/>
          </p:cNvSpPr>
          <p:nvPr>
            <p:ph type="sldNum" idx="24"/>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lang="en-US" sz="1200" b="0" strike="noStrike" spc="-1">
                <a:solidFill>
                  <a:srgbClr val="FFFFFF"/>
                </a:solidFill>
                <a:latin typeface="Calibri"/>
              </a:defRPr>
            </a:lvl1pPr>
          </a:lstStyle>
          <a:p>
            <a:pPr algn="r">
              <a:lnSpc>
                <a:spcPct val="100000"/>
              </a:lnSpc>
              <a:spcAft>
                <a:spcPts val="601"/>
              </a:spcAft>
              <a:buNone/>
            </a:pPr>
            <a:fld id="{E5262B88-DD8A-4A2F-B624-C1BB91D374F8}" type="slidenum">
              <a:rPr lang="en-US" sz="1200" b="0" strike="noStrike" spc="-1">
                <a:solidFill>
                  <a:srgbClr val="FFFFFF"/>
                </a:solidFill>
                <a:latin typeface="Calibri"/>
              </a:rPr>
              <a:t>6</a:t>
            </a:fld>
            <a:endParaRPr lang="en-US" sz="1200" b="0" strike="noStrike" spc="-1">
              <a:latin typeface="Times New Roman"/>
            </a:endParaRPr>
          </a:p>
        </p:txBody>
      </p:sp>
    </p:spTree>
  </p:cSld>
  <p:clrMapOvr>
    <a:masterClrMapping/>
  </p:clrMapOvr>
  <p:transition spd="slow">
    <p:push dir="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5" name="Rectangle 9"/>
          <p:cNvSpPr/>
          <p:nvPr/>
        </p:nvSpPr>
        <p:spPr>
          <a:xfrm>
            <a:off x="288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pic>
        <p:nvPicPr>
          <p:cNvPr id="326" name="Picture 3" descr="A large dam with water coming out of it&#10;&#10;Description automatically generated"/>
          <p:cNvPicPr/>
          <p:nvPr/>
        </p:nvPicPr>
        <p:blipFill>
          <a:blip r:embed="rId2"/>
          <a:srcRect l="14072" r="626"/>
          <a:stretch/>
        </p:blipFill>
        <p:spPr>
          <a:xfrm>
            <a:off x="2522520" y="0"/>
            <a:ext cx="9669240" cy="6857640"/>
          </a:xfrm>
          <a:prstGeom prst="rect">
            <a:avLst/>
          </a:prstGeom>
          <a:ln w="0">
            <a:noFill/>
          </a:ln>
        </p:spPr>
      </p:pic>
      <p:sp>
        <p:nvSpPr>
          <p:cNvPr id="327" name="Rectangle 11"/>
          <p:cNvSpPr/>
          <p:nvPr/>
        </p:nvSpPr>
        <p:spPr>
          <a:xfrm>
            <a:off x="0" y="0"/>
            <a:ext cx="7390080" cy="6857640"/>
          </a:xfrm>
          <a:prstGeom prst="rect">
            <a:avLst/>
          </a:prstGeom>
          <a:gradFill rotWithShape="0">
            <a:gsLst>
              <a:gs pos="52000">
                <a:srgbClr val="FFFFFF"/>
              </a:gs>
              <a:gs pos="100000">
                <a:srgbClr val="FFFFFF">
                  <a:alpha val="0"/>
                </a:srgbClr>
              </a:gs>
            </a:gsLst>
            <a:lin ang="0"/>
          </a:gra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328" name="PlaceHolder 1"/>
          <p:cNvSpPr>
            <a:spLocks noGrp="1"/>
          </p:cNvSpPr>
          <p:nvPr>
            <p:ph type="title"/>
          </p:nvPr>
        </p:nvSpPr>
        <p:spPr>
          <a:xfrm>
            <a:off x="838080" y="365040"/>
            <a:ext cx="3821760" cy="1899720"/>
          </a:xfrm>
          <a:prstGeom prst="rect">
            <a:avLst/>
          </a:prstGeom>
          <a:noFill/>
          <a:ln w="0">
            <a:noFill/>
          </a:ln>
        </p:spPr>
        <p:txBody>
          <a:bodyPr anchor="ctr">
            <a:normAutofit/>
          </a:bodyPr>
          <a:lstStyle/>
          <a:p>
            <a:pPr>
              <a:lnSpc>
                <a:spcPct val="90000"/>
              </a:lnSpc>
              <a:buNone/>
            </a:pPr>
            <a:r>
              <a:rPr lang="en-US" sz="4000" b="1" strike="noStrike" spc="-1">
                <a:solidFill>
                  <a:srgbClr val="192575"/>
                </a:solidFill>
                <a:latin typeface="Bahnschrift"/>
              </a:rPr>
              <a:t>Electricity Generation</a:t>
            </a:r>
            <a:endParaRPr lang="en-US" sz="4000" b="0" strike="noStrike" spc="-1">
              <a:solidFill>
                <a:srgbClr val="000000"/>
              </a:solidFill>
              <a:latin typeface="Calibri"/>
            </a:endParaRPr>
          </a:p>
        </p:txBody>
      </p:sp>
      <p:sp>
        <p:nvSpPr>
          <p:cNvPr id="329" name="PlaceHolder 2"/>
          <p:cNvSpPr>
            <a:spLocks noGrp="1"/>
          </p:cNvSpPr>
          <p:nvPr>
            <p:ph/>
          </p:nvPr>
        </p:nvSpPr>
        <p:spPr>
          <a:xfrm>
            <a:off x="838080" y="2434320"/>
            <a:ext cx="3821760" cy="189972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1800" b="0" strike="noStrike" spc="-1" dirty="0">
                <a:solidFill>
                  <a:srgbClr val="000000"/>
                </a:solidFill>
                <a:latin typeface="Bahnschrift" panose="020B0502040204020203" pitchFamily="34" charset="0"/>
              </a:rPr>
              <a:t>The dam will impound 15% of the annual river flow.</a:t>
            </a:r>
          </a:p>
          <a:p>
            <a:pPr marL="228600" indent="-228600">
              <a:lnSpc>
                <a:spcPct val="90000"/>
              </a:lnSpc>
              <a:spcBef>
                <a:spcPts val="1001"/>
              </a:spcBef>
              <a:buClr>
                <a:srgbClr val="000000"/>
              </a:buClr>
              <a:buFont typeface="Arial"/>
              <a:buChar char="•"/>
            </a:pPr>
            <a:r>
              <a:rPr lang="en-US" sz="1800" b="0" strike="noStrike" spc="-1" dirty="0">
                <a:solidFill>
                  <a:srgbClr val="000000"/>
                </a:solidFill>
                <a:latin typeface="Bahnschrift" panose="020B0502040204020203" pitchFamily="34" charset="0"/>
              </a:rPr>
              <a:t>The dam project would cover an area of 110 km</a:t>
            </a:r>
            <a:r>
              <a:rPr lang="en-US" sz="1800" b="0" strike="noStrike" spc="-1" baseline="30000" dirty="0">
                <a:solidFill>
                  <a:srgbClr val="000000"/>
                </a:solidFill>
                <a:latin typeface="Bahnschrift" panose="020B0502040204020203" pitchFamily="34" charset="0"/>
              </a:rPr>
              <a:t>2</a:t>
            </a:r>
            <a:r>
              <a:rPr lang="en-US" sz="1800" b="0" strike="noStrike" spc="-1" dirty="0">
                <a:solidFill>
                  <a:srgbClr val="000000"/>
                </a:solidFill>
                <a:latin typeface="Bahnschrift" panose="020B0502040204020203" pitchFamily="34" charset="0"/>
              </a:rPr>
              <a:t> and extend 100 km upstream of the damsite up to </a:t>
            </a:r>
            <a:r>
              <a:rPr lang="en-US" sz="1800" b="0" strike="noStrike" spc="-1" dirty="0" err="1">
                <a:solidFill>
                  <a:srgbClr val="000000"/>
                </a:solidFill>
                <a:latin typeface="Bahnschrift" panose="020B0502040204020203" pitchFamily="34" charset="0"/>
              </a:rPr>
              <a:t>Raikot</a:t>
            </a:r>
            <a:r>
              <a:rPr lang="en-US" sz="1800" b="0" strike="noStrike" spc="-1" dirty="0">
                <a:solidFill>
                  <a:srgbClr val="000000"/>
                </a:solidFill>
                <a:latin typeface="Bahnschrift" panose="020B0502040204020203" pitchFamily="34" charset="0"/>
              </a:rPr>
              <a:t> Bridge on Karakoram Highway .</a:t>
            </a:r>
          </a:p>
          <a:p>
            <a:pPr marL="228600" indent="-228600">
              <a:lnSpc>
                <a:spcPct val="90000"/>
              </a:lnSpc>
              <a:spcBef>
                <a:spcPts val="1001"/>
              </a:spcBef>
              <a:buClr>
                <a:srgbClr val="000000"/>
              </a:buClr>
              <a:buFont typeface="Arial"/>
              <a:buChar char="•"/>
            </a:pPr>
            <a:r>
              <a:rPr lang="en-US" sz="1800" b="0" i="0" dirty="0">
                <a:solidFill>
                  <a:srgbClr val="202122"/>
                </a:solidFill>
                <a:effectLst/>
                <a:latin typeface="Bahnschrift" panose="020B0502040204020203" pitchFamily="34" charset="0"/>
              </a:rPr>
              <a:t>Two underground powerhouses are being proposed, one on each side of the main dam having six turbines on each side with a total installed capacity of </a:t>
            </a:r>
            <a:r>
              <a:rPr lang="en-US" sz="1800" b="1" i="0" dirty="0">
                <a:solidFill>
                  <a:srgbClr val="202122"/>
                </a:solidFill>
                <a:effectLst/>
                <a:latin typeface="Bahnschrift" panose="020B0502040204020203" pitchFamily="34" charset="0"/>
              </a:rPr>
              <a:t>4500 MW</a:t>
            </a:r>
            <a:endParaRPr lang="en-US" sz="1800" b="1" strike="noStrike" spc="-1" dirty="0">
              <a:solidFill>
                <a:srgbClr val="000000"/>
              </a:solidFill>
              <a:latin typeface="Bahnschrift" panose="020B0502040204020203" pitchFamily="34" charset="0"/>
            </a:endParaRPr>
          </a:p>
        </p:txBody>
      </p:sp>
      <p:sp>
        <p:nvSpPr>
          <p:cNvPr id="330" name="PlaceHolder 3"/>
          <p:cNvSpPr>
            <a:spLocks noGrp="1"/>
          </p:cNvSpPr>
          <p:nvPr>
            <p:ph type="sldNum" idx="25"/>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lang="en-US" sz="1600" b="0" strike="noStrike" spc="-1">
                <a:solidFill>
                  <a:srgbClr val="FFFFFF"/>
                </a:solidFill>
                <a:latin typeface="Bahnschrift"/>
              </a:defRPr>
            </a:lvl1pPr>
          </a:lstStyle>
          <a:p>
            <a:pPr algn="r">
              <a:lnSpc>
                <a:spcPct val="100000"/>
              </a:lnSpc>
              <a:spcAft>
                <a:spcPts val="601"/>
              </a:spcAft>
              <a:buNone/>
            </a:pPr>
            <a:fld id="{78AD3D9E-58C9-4E16-9D90-74AE32AE1DB8}" type="slidenum">
              <a:rPr lang="en-US" sz="1600" b="0" strike="noStrike" spc="-1">
                <a:solidFill>
                  <a:srgbClr val="FFFFFF"/>
                </a:solidFill>
                <a:latin typeface="Bahnschrift"/>
              </a:rPr>
              <a:t>7</a:t>
            </a:fld>
            <a:endParaRPr lang="en-US" sz="1600" b="0" strike="noStrike" spc="-1">
              <a:latin typeface="Times New Roman"/>
            </a:endParaRPr>
          </a:p>
        </p:txBody>
      </p:sp>
    </p:spTree>
  </p:cSld>
  <p:clrMapOvr>
    <a:masterClrMapping/>
  </p:clrMapOvr>
  <p:transition spd="slow">
    <p:push dir="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1" name="Rectangle 9"/>
          <p:cNvSpPr/>
          <p:nvPr/>
        </p:nvSpPr>
        <p:spPr>
          <a:xfrm>
            <a:off x="288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pic>
        <p:nvPicPr>
          <p:cNvPr id="332" name="Picture 3" descr="A large dam with water coming out of it&#10;&#10;Description automatically generated"/>
          <p:cNvPicPr/>
          <p:nvPr/>
        </p:nvPicPr>
        <p:blipFill>
          <a:blip r:embed="rId2"/>
          <a:srcRect l="14068" r="626"/>
          <a:stretch/>
        </p:blipFill>
        <p:spPr>
          <a:xfrm>
            <a:off x="2522520" y="0"/>
            <a:ext cx="9669240" cy="6857640"/>
          </a:xfrm>
          <a:prstGeom prst="rect">
            <a:avLst/>
          </a:prstGeom>
          <a:ln w="0">
            <a:noFill/>
          </a:ln>
        </p:spPr>
      </p:pic>
      <p:sp>
        <p:nvSpPr>
          <p:cNvPr id="333" name="Rectangle 11"/>
          <p:cNvSpPr/>
          <p:nvPr/>
        </p:nvSpPr>
        <p:spPr>
          <a:xfrm>
            <a:off x="0" y="0"/>
            <a:ext cx="7390080" cy="6857640"/>
          </a:xfrm>
          <a:prstGeom prst="rect">
            <a:avLst/>
          </a:prstGeom>
          <a:gradFill rotWithShape="0">
            <a:gsLst>
              <a:gs pos="52000">
                <a:srgbClr val="FFFFFF"/>
              </a:gs>
              <a:gs pos="100000">
                <a:srgbClr val="FFFFFF">
                  <a:alpha val="0"/>
                </a:srgbClr>
              </a:gs>
            </a:gsLst>
            <a:lin ang="0"/>
          </a:gra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334" name="PlaceHolder 1"/>
          <p:cNvSpPr>
            <a:spLocks noGrp="1"/>
          </p:cNvSpPr>
          <p:nvPr>
            <p:ph type="title"/>
          </p:nvPr>
        </p:nvSpPr>
        <p:spPr>
          <a:xfrm>
            <a:off x="838080" y="365040"/>
            <a:ext cx="3821760" cy="785334"/>
          </a:xfrm>
          <a:prstGeom prst="rect">
            <a:avLst/>
          </a:prstGeom>
          <a:noFill/>
          <a:ln w="0">
            <a:noFill/>
          </a:ln>
        </p:spPr>
        <p:txBody>
          <a:bodyPr anchor="ctr">
            <a:normAutofit/>
          </a:bodyPr>
          <a:lstStyle/>
          <a:p>
            <a:pPr>
              <a:lnSpc>
                <a:spcPct val="90000"/>
              </a:lnSpc>
              <a:buNone/>
            </a:pPr>
            <a:r>
              <a:rPr lang="en-US" sz="4000" b="1" spc="-1" dirty="0">
                <a:solidFill>
                  <a:srgbClr val="192575"/>
                </a:solidFill>
                <a:latin typeface="Bahnschrift"/>
              </a:rPr>
              <a:t>C</a:t>
            </a:r>
            <a:r>
              <a:rPr lang="en-US" sz="4000" b="1" strike="noStrike" spc="-1" dirty="0">
                <a:solidFill>
                  <a:srgbClr val="192575"/>
                </a:solidFill>
                <a:latin typeface="Bahnschrift"/>
              </a:rPr>
              <a:t>ost</a:t>
            </a:r>
            <a:endParaRPr lang="en-US" sz="4000" b="0" strike="noStrike" spc="-1" dirty="0">
              <a:solidFill>
                <a:srgbClr val="000000"/>
              </a:solidFill>
              <a:latin typeface="Calibri"/>
            </a:endParaRPr>
          </a:p>
        </p:txBody>
      </p:sp>
      <p:sp>
        <p:nvSpPr>
          <p:cNvPr id="335" name="PlaceHolder 2"/>
          <p:cNvSpPr>
            <a:spLocks noGrp="1"/>
          </p:cNvSpPr>
          <p:nvPr>
            <p:ph/>
          </p:nvPr>
        </p:nvSpPr>
        <p:spPr>
          <a:xfrm>
            <a:off x="838080" y="1274114"/>
            <a:ext cx="3821760" cy="37425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1700" strike="noStrike" spc="-1" dirty="0">
                <a:solidFill>
                  <a:srgbClr val="000000"/>
                </a:solidFill>
                <a:latin typeface="Bahnschrift"/>
              </a:rPr>
              <a:t>The cost of the </a:t>
            </a:r>
            <a:r>
              <a:rPr lang="en-US" sz="1700" strike="noStrike" spc="-1" dirty="0" err="1">
                <a:solidFill>
                  <a:srgbClr val="000000"/>
                </a:solidFill>
                <a:latin typeface="Bahnschrift"/>
              </a:rPr>
              <a:t>Diamer-Bhahsa</a:t>
            </a:r>
            <a:r>
              <a:rPr lang="en-US" sz="1700" strike="noStrike" spc="-1" dirty="0">
                <a:solidFill>
                  <a:srgbClr val="000000"/>
                </a:solidFill>
                <a:latin typeface="Bahnschrift"/>
              </a:rPr>
              <a:t> dam is $ 13.87 billion with 8 years completion time. </a:t>
            </a:r>
          </a:p>
          <a:p>
            <a:pPr marL="228600" indent="-228600">
              <a:lnSpc>
                <a:spcPct val="90000"/>
              </a:lnSpc>
              <a:spcBef>
                <a:spcPts val="1001"/>
              </a:spcBef>
              <a:buClr>
                <a:srgbClr val="000000"/>
              </a:buClr>
              <a:buFont typeface="Arial"/>
              <a:buChar char="•"/>
            </a:pPr>
            <a:r>
              <a:rPr lang="en-US" sz="1700" strike="noStrike" spc="-1" dirty="0">
                <a:solidFill>
                  <a:srgbClr val="000000"/>
                </a:solidFill>
                <a:latin typeface="Bahnschrift"/>
              </a:rPr>
              <a:t>A huge amount of Rs 27.824 billion is required for the acquisition of land and resettlement of the people to be affected in the wake of the construction of the dam.</a:t>
            </a:r>
          </a:p>
          <a:p>
            <a:pPr marL="228600" indent="-228600">
              <a:lnSpc>
                <a:spcPct val="90000"/>
              </a:lnSpc>
              <a:spcBef>
                <a:spcPts val="1001"/>
              </a:spcBef>
              <a:buClr>
                <a:srgbClr val="000000"/>
              </a:buClr>
              <a:buFont typeface="Arial"/>
              <a:buChar char="•"/>
            </a:pPr>
            <a:r>
              <a:rPr lang="en-US" sz="1700" strike="noStrike" spc="-1" dirty="0">
                <a:solidFill>
                  <a:srgbClr val="000000"/>
                </a:solidFill>
                <a:latin typeface="Bahnschrift"/>
              </a:rPr>
              <a:t>Under the proposed project, Rs 10.76 billion will be spent for the acquisition of agriculture-barren land, tree and nurseries and Rs 1.638 billion to be </a:t>
            </a:r>
            <a:r>
              <a:rPr lang="en-US" sz="1700" strike="noStrike" spc="-1" dirty="0" err="1">
                <a:solidFill>
                  <a:srgbClr val="000000"/>
                </a:solidFill>
                <a:latin typeface="Bahnschrift"/>
              </a:rPr>
              <a:t>utilised</a:t>
            </a:r>
            <a:r>
              <a:rPr lang="en-US" sz="1700" strike="noStrike" spc="-1" dirty="0">
                <a:solidFill>
                  <a:srgbClr val="000000"/>
                </a:solidFill>
                <a:latin typeface="Bahnschrift"/>
              </a:rPr>
              <a:t> for properties &amp; infrastructure.</a:t>
            </a:r>
          </a:p>
          <a:p>
            <a:pPr marL="228600" indent="-228600">
              <a:lnSpc>
                <a:spcPct val="90000"/>
              </a:lnSpc>
              <a:spcBef>
                <a:spcPts val="1001"/>
              </a:spcBef>
              <a:buClr>
                <a:srgbClr val="000000"/>
              </a:buClr>
              <a:buFont typeface="Arial"/>
              <a:buChar char="•"/>
            </a:pPr>
            <a:r>
              <a:rPr lang="en-US" sz="1700" strike="noStrike" spc="-1" dirty="0">
                <a:solidFill>
                  <a:srgbClr val="000000"/>
                </a:solidFill>
                <a:latin typeface="Bahnschrift"/>
              </a:rPr>
              <a:t>Rs 8.8 billion for establishment of nine model villages, Rs 62.119 million for pay &amp; allowances for administrative arrangements, and Rs.17-7 million for contingent administrative expenses.</a:t>
            </a:r>
          </a:p>
        </p:txBody>
      </p:sp>
      <p:sp>
        <p:nvSpPr>
          <p:cNvPr id="336" name="PlaceHolder 3"/>
          <p:cNvSpPr>
            <a:spLocks noGrp="1"/>
          </p:cNvSpPr>
          <p:nvPr>
            <p:ph type="sldNum" idx="26"/>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lang="en-US" sz="1600" b="0" strike="noStrike" spc="-1">
                <a:solidFill>
                  <a:srgbClr val="FFFFFF"/>
                </a:solidFill>
                <a:latin typeface="Bahnschrift"/>
              </a:defRPr>
            </a:lvl1pPr>
          </a:lstStyle>
          <a:p>
            <a:pPr algn="r">
              <a:lnSpc>
                <a:spcPct val="100000"/>
              </a:lnSpc>
              <a:spcAft>
                <a:spcPts val="601"/>
              </a:spcAft>
              <a:buNone/>
            </a:pPr>
            <a:fld id="{7CEAEF97-7F45-4AC5-A7DC-F9B1C50BA808}" type="slidenum">
              <a:rPr lang="en-US" sz="1600" b="0" strike="noStrike" spc="-1">
                <a:solidFill>
                  <a:srgbClr val="FFFFFF"/>
                </a:solidFill>
                <a:latin typeface="Bahnschrift"/>
              </a:rPr>
              <a:t>8</a:t>
            </a:fld>
            <a:endParaRPr lang="en-US" sz="1600" b="0" strike="noStrike" spc="-1">
              <a:latin typeface="Times New Roman"/>
            </a:endParaRPr>
          </a:p>
        </p:txBody>
      </p:sp>
    </p:spTree>
  </p:cSld>
  <p:clrMapOvr>
    <a:masterClrMapping/>
  </p:clrMapOvr>
  <p:transition spd="slow">
    <p:push dir="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1" name="Rectangle 14"/>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pic>
        <p:nvPicPr>
          <p:cNvPr id="342" name="Picture 1"/>
          <p:cNvPicPr/>
          <p:nvPr/>
        </p:nvPicPr>
        <p:blipFill>
          <a:blip r:embed="rId2"/>
          <a:srcRect l="2221"/>
          <a:stretch/>
        </p:blipFill>
        <p:spPr>
          <a:xfrm>
            <a:off x="-2880" y="0"/>
            <a:ext cx="12191760" cy="6857640"/>
          </a:xfrm>
          <a:prstGeom prst="rect">
            <a:avLst/>
          </a:prstGeom>
          <a:ln w="0">
            <a:noFill/>
          </a:ln>
        </p:spPr>
      </p:pic>
      <p:sp>
        <p:nvSpPr>
          <p:cNvPr id="343" name="Rectangle 16"/>
          <p:cNvSpPr/>
          <p:nvPr/>
        </p:nvSpPr>
        <p:spPr>
          <a:xfrm>
            <a:off x="0" y="2207520"/>
            <a:ext cx="12191760" cy="3161880"/>
          </a:xfrm>
          <a:prstGeom prst="rect">
            <a:avLst/>
          </a:prstGeom>
          <a:gradFill rotWithShape="0">
            <a:gsLst>
              <a:gs pos="0">
                <a:srgbClr val="000000">
                  <a:alpha val="0"/>
                </a:srgbClr>
              </a:gs>
              <a:gs pos="50000">
                <a:srgbClr val="000000">
                  <a:alpha val="30196"/>
                </a:srgbClr>
              </a:gs>
              <a:gs pos="100000">
                <a:srgbClr val="000000">
                  <a:alpha val="0"/>
                </a:srgbClr>
              </a:gs>
            </a:gsLst>
            <a:lin ang="16200000"/>
          </a:gra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344" name="PlaceHolder 1"/>
          <p:cNvSpPr>
            <a:spLocks noGrp="1"/>
          </p:cNvSpPr>
          <p:nvPr>
            <p:ph type="title"/>
          </p:nvPr>
        </p:nvSpPr>
        <p:spPr>
          <a:xfrm>
            <a:off x="839880" y="3041640"/>
            <a:ext cx="10664640" cy="774360"/>
          </a:xfrm>
          <a:prstGeom prst="rect">
            <a:avLst/>
          </a:prstGeom>
          <a:noFill/>
          <a:ln w="0">
            <a:noFill/>
          </a:ln>
          <a:effectLst>
            <a:outerShdw blurRad="50760" dist="37674" dir="2700000" rotWithShape="0">
              <a:srgbClr val="000000">
                <a:alpha val="40000"/>
              </a:srgbClr>
            </a:outerShdw>
          </a:effectLst>
        </p:spPr>
        <p:txBody>
          <a:bodyPr anchor="b">
            <a:normAutofit fontScale="95000"/>
          </a:bodyPr>
          <a:lstStyle/>
          <a:p>
            <a:pPr algn="ctr">
              <a:lnSpc>
                <a:spcPct val="90000"/>
              </a:lnSpc>
              <a:buNone/>
            </a:pPr>
            <a:r>
              <a:rPr lang="en-US" sz="5200" b="1" strike="noStrike" spc="-1">
                <a:solidFill>
                  <a:srgbClr val="FFFFFF"/>
                </a:solidFill>
                <a:latin typeface="Bahnschrift"/>
              </a:rPr>
              <a:t>Need for Diamer-Bhasha Dam?</a:t>
            </a:r>
            <a:endParaRPr lang="en-US" sz="5200" b="0" strike="noStrike" spc="-1">
              <a:solidFill>
                <a:srgbClr val="000000"/>
              </a:solidFill>
              <a:latin typeface="Calibri"/>
            </a:endParaRPr>
          </a:p>
        </p:txBody>
      </p:sp>
    </p:spTree>
  </p:cSld>
  <p:clrMapOvr>
    <a:masterClrMapping/>
  </p:clrMapOvr>
  <p:transition spd="slow">
    <p:push dir="r"/>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1000"/>
                                  </p:stCondLst>
                                  <p:iterate type="lt">
                                    <p:tmAbs val="100"/>
                                  </p:iterate>
                                  <p:childTnLst>
                                    <p:set>
                                      <p:cBhvr>
                                        <p:cTn id="6" dur="1" fill="hold">
                                          <p:stCondLst>
                                            <p:cond delay="0"/>
                                          </p:stCondLst>
                                        </p:cTn>
                                        <p:tgtEl>
                                          <p:spTgt spid="344"/>
                                        </p:tgtEl>
                                        <p:attrNameLst>
                                          <p:attrName>style.visibility</p:attrName>
                                        </p:attrNameLst>
                                      </p:cBhvr>
                                      <p:to>
                                        <p:strVal val="visible"/>
                                      </p:to>
                                    </p:set>
                                    <p:animEffect transition="in" filter="fade">
                                      <p:cBhvr additive="repl">
                                        <p:cTn id="7" dur="400"/>
                                        <p:tgtEl>
                                          <p:spTgt spid="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32E62"/>
      </a:dk2>
      <a:lt2>
        <a:srgbClr val="EAE5EB"/>
      </a:lt2>
      <a:accent1>
        <a:srgbClr val="302B63"/>
      </a:accent1>
      <a:accent2>
        <a:srgbClr val="302B63"/>
      </a:accent2>
      <a:accent3>
        <a:srgbClr val="302B63"/>
      </a:accent3>
      <a:accent4>
        <a:srgbClr val="302B63"/>
      </a:accent4>
      <a:accent5>
        <a:srgbClr val="45A5ED"/>
      </a:accent5>
      <a:accent6>
        <a:srgbClr val="5982DB"/>
      </a:accent6>
      <a:hlink>
        <a:srgbClr val="0066FF"/>
      </a:hlink>
      <a:folHlink>
        <a:srgbClr val="66669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32E62"/>
      </a:dk2>
      <a:lt2>
        <a:srgbClr val="EAE5EB"/>
      </a:lt2>
      <a:accent1>
        <a:srgbClr val="302B63"/>
      </a:accent1>
      <a:accent2>
        <a:srgbClr val="302B63"/>
      </a:accent2>
      <a:accent3>
        <a:srgbClr val="302B63"/>
      </a:accent3>
      <a:accent4>
        <a:srgbClr val="302B63"/>
      </a:accent4>
      <a:accent5>
        <a:srgbClr val="45A5ED"/>
      </a:accent5>
      <a:accent6>
        <a:srgbClr val="5982DB"/>
      </a:accent6>
      <a:hlink>
        <a:srgbClr val="0066FF"/>
      </a:hlink>
      <a:folHlink>
        <a:srgbClr val="66669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32E62"/>
      </a:dk2>
      <a:lt2>
        <a:srgbClr val="EAE5EB"/>
      </a:lt2>
      <a:accent1>
        <a:srgbClr val="302B63"/>
      </a:accent1>
      <a:accent2>
        <a:srgbClr val="302B63"/>
      </a:accent2>
      <a:accent3>
        <a:srgbClr val="302B63"/>
      </a:accent3>
      <a:accent4>
        <a:srgbClr val="302B63"/>
      </a:accent4>
      <a:accent5>
        <a:srgbClr val="45A5ED"/>
      </a:accent5>
      <a:accent6>
        <a:srgbClr val="5982DB"/>
      </a:accent6>
      <a:hlink>
        <a:srgbClr val="0066FF"/>
      </a:hlink>
      <a:folHlink>
        <a:srgbClr val="66669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32E62"/>
      </a:dk2>
      <a:lt2>
        <a:srgbClr val="EAE5EB"/>
      </a:lt2>
      <a:accent1>
        <a:srgbClr val="302B63"/>
      </a:accent1>
      <a:accent2>
        <a:srgbClr val="302B63"/>
      </a:accent2>
      <a:accent3>
        <a:srgbClr val="302B63"/>
      </a:accent3>
      <a:accent4>
        <a:srgbClr val="302B63"/>
      </a:accent4>
      <a:accent5>
        <a:srgbClr val="45A5ED"/>
      </a:accent5>
      <a:accent6>
        <a:srgbClr val="5982DB"/>
      </a:accent6>
      <a:hlink>
        <a:srgbClr val="0066FF"/>
      </a:hlink>
      <a:folHlink>
        <a:srgbClr val="66669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32E62"/>
      </a:dk2>
      <a:lt2>
        <a:srgbClr val="EAE5EB"/>
      </a:lt2>
      <a:accent1>
        <a:srgbClr val="302B63"/>
      </a:accent1>
      <a:accent2>
        <a:srgbClr val="302B63"/>
      </a:accent2>
      <a:accent3>
        <a:srgbClr val="302B63"/>
      </a:accent3>
      <a:accent4>
        <a:srgbClr val="302B63"/>
      </a:accent4>
      <a:accent5>
        <a:srgbClr val="45A5ED"/>
      </a:accent5>
      <a:accent6>
        <a:srgbClr val="5982DB"/>
      </a:accent6>
      <a:hlink>
        <a:srgbClr val="0066FF"/>
      </a:hlink>
      <a:folHlink>
        <a:srgbClr val="66669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2903</TotalTime>
  <Words>1187</Words>
  <Application>Microsoft Office PowerPoint</Application>
  <PresentationFormat>Widescreen</PresentationFormat>
  <Paragraphs>137</Paragraphs>
  <Slides>24</Slides>
  <Notes>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24</vt:i4>
      </vt:variant>
    </vt:vector>
  </HeadingPairs>
  <TitlesOfParts>
    <vt:vector size="36" baseType="lpstr">
      <vt:lpstr>Arial</vt:lpstr>
      <vt:lpstr>Bahnschrift</vt:lpstr>
      <vt:lpstr>Calibri</vt:lpstr>
      <vt:lpstr>Calibri Light</vt:lpstr>
      <vt:lpstr>Symbol</vt:lpstr>
      <vt:lpstr>Times New Roman</vt:lpstr>
      <vt:lpstr>Wingdings</vt:lpstr>
      <vt:lpstr>Office Theme</vt:lpstr>
      <vt:lpstr>Office Theme</vt:lpstr>
      <vt:lpstr>Office Theme</vt:lpstr>
      <vt:lpstr>Office Theme</vt:lpstr>
      <vt:lpstr>Office Theme</vt:lpstr>
      <vt:lpstr>Diamer-Bhasha Dam Engineering Project Management  </vt:lpstr>
      <vt:lpstr>Outline</vt:lpstr>
      <vt:lpstr>Introduction and Overview</vt:lpstr>
      <vt:lpstr>Introduction</vt:lpstr>
      <vt:lpstr>Location</vt:lpstr>
      <vt:lpstr>Location</vt:lpstr>
      <vt:lpstr>Electricity Generation</vt:lpstr>
      <vt:lpstr>Cost</vt:lpstr>
      <vt:lpstr>Need for Diamer-Bhasha Dam?</vt:lpstr>
      <vt:lpstr>Major Objectives </vt:lpstr>
      <vt:lpstr>Additional Expected Outcomes</vt:lpstr>
      <vt:lpstr>     Bhasha dam is no substitute for Kalabagh dam not because of its altitude which is high enough, but because no irrigation canals can be taken out from it because of the hilly terrain. No canals can be taken out from any dam on the Indus except from Kalabagh Dam.  KP Chief Minister Shamsul Mulk</vt:lpstr>
      <vt:lpstr>Comparison with Kalabagh Dam</vt:lpstr>
      <vt:lpstr>Diamer-Bhasha Vs Kalabagh Dam</vt:lpstr>
      <vt:lpstr>Problems with Diamer-Bhasha Dam</vt:lpstr>
      <vt:lpstr>Problems</vt:lpstr>
      <vt:lpstr>Problems</vt:lpstr>
      <vt:lpstr>Diamer-Bhasha Dam Success Determination</vt:lpstr>
      <vt:lpstr>Project Success Determination</vt:lpstr>
      <vt:lpstr>Conclusion</vt:lpstr>
      <vt:lpstr>Concluding with Development Details</vt:lpstr>
      <vt:lpstr>Controversy</vt:lpstr>
      <vt:lpstr>Details Continued</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Optimized Field-Oriented Control of PMSM Drives</dc:title>
  <dc:subject/>
  <dc:creator>Muhammad Umer</dc:creator>
  <dc:description/>
  <cp:lastModifiedBy>Muhammad Ahmed Mohsin</cp:lastModifiedBy>
  <cp:revision>558</cp:revision>
  <dcterms:created xsi:type="dcterms:W3CDTF">2022-12-22T17:44:51Z</dcterms:created>
  <dcterms:modified xsi:type="dcterms:W3CDTF">2023-12-21T05:19:57Z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26</vt:i4>
  </property>
</Properties>
</file>